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16" r:id="rId6"/>
  </p:sldMasterIdLst>
  <p:notesMasterIdLst>
    <p:notesMasterId r:id="rId16"/>
  </p:notesMasterIdLst>
  <p:sldIdLst>
    <p:sldId id="544" r:id="rId7"/>
    <p:sldId id="545" r:id="rId8"/>
    <p:sldId id="547" r:id="rId9"/>
    <p:sldId id="2910" r:id="rId10"/>
    <p:sldId id="546" r:id="rId11"/>
    <p:sldId id="2920" r:id="rId12"/>
    <p:sldId id="267" r:id="rId13"/>
    <p:sldId id="292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870B-2E15-4900-86DC-F4B083B90CE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5E8B-9F99-4B9E-AE07-4A8DD756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04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2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50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0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4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45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1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75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0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64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20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3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9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2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2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73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8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28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1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79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66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7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4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9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9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4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894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174615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2395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55783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7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268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42194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690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4296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54603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3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4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394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" Type="http://schemas.openxmlformats.org/officeDocument/2006/relationships/image" Target="../media/image39.png"/><Relationship Id="rId21" Type="http://schemas.microsoft.com/office/2007/relationships/hdphoto" Target="../media/hdphoto8.wdp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7.gif"/><Relationship Id="rId25" Type="http://schemas.microsoft.com/office/2007/relationships/hdphoto" Target="../media/hdphoto10.wdp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20" Type="http://schemas.openxmlformats.org/officeDocument/2006/relationships/image" Target="../media/image49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51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23" Type="http://schemas.microsoft.com/office/2007/relationships/hdphoto" Target="../media/hdphoto9.wdp"/><Relationship Id="rId28" Type="http://schemas.openxmlformats.org/officeDocument/2006/relationships/image" Target="../media/image53.gif"/><Relationship Id="rId10" Type="http://schemas.openxmlformats.org/officeDocument/2006/relationships/image" Target="../media/image43.png"/><Relationship Id="rId19" Type="http://schemas.microsoft.com/office/2007/relationships/hdphoto" Target="../media/hdphoto7.wdp"/><Relationship Id="rId31" Type="http://schemas.openxmlformats.org/officeDocument/2006/relationships/image" Target="../media/image55.png"/><Relationship Id="rId4" Type="http://schemas.microsoft.com/office/2007/relationships/hdphoto" Target="../media/hdphoto1.wdp"/><Relationship Id="rId9" Type="http://schemas.openxmlformats.org/officeDocument/2006/relationships/image" Target="../media/image42.gif"/><Relationship Id="rId14" Type="http://schemas.openxmlformats.org/officeDocument/2006/relationships/image" Target="../media/image45.gif"/><Relationship Id="rId22" Type="http://schemas.openxmlformats.org/officeDocument/2006/relationships/image" Target="../media/image50.png"/><Relationship Id="rId27" Type="http://schemas.microsoft.com/office/2007/relationships/hdphoto" Target="../media/hdphoto11.wdp"/><Relationship Id="rId30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(t6)</a:t>
            </a:r>
          </a:p>
        </p:txBody>
      </p: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E7BC-A136-4AC0-91BD-5EB7A505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604F-8FEB-40A8-854F-CA832A29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E8AD9624-F47F-4121-ACD4-B818F87F4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>
          <a:xfrm>
            <a:off x="2636874" y="903767"/>
            <a:ext cx="6039293" cy="5589107"/>
          </a:xfrm>
        </p:spPr>
      </p:pic>
    </p:spTree>
    <p:extLst>
      <p:ext uri="{BB962C8B-B14F-4D97-AF65-F5344CB8AC3E}">
        <p14:creationId xmlns:p14="http://schemas.microsoft.com/office/powerpoint/2010/main" val="31621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8728-C945-4FD3-80DD-116BC54B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43"/>
            <a:ext cx="10515600" cy="1563045"/>
          </a:xfrm>
        </p:spPr>
        <p:txBody>
          <a:bodyPr>
            <a:normAutofit/>
          </a:bodyPr>
          <a:lstStyle/>
          <a:p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C55E1-33C2-49BF-B895-97AA8BDF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059"/>
            <a:ext cx="10515600" cy="5130904"/>
          </a:xfrm>
        </p:spPr>
        <p:txBody>
          <a:bodyPr>
            <a:normAutofit/>
          </a:bodyPr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6F6AFC-83C6-46F8-8008-E8EE410E4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089093"/>
            <a:ext cx="914400" cy="1078220"/>
          </a:xfrm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B84C75-5246-49E3-AEE9-AB8A5F89ECC6}"/>
              </a:ext>
            </a:extLst>
          </p:cNvPr>
          <p:cNvGrpSpPr/>
          <p:nvPr/>
        </p:nvGrpSpPr>
        <p:grpSpPr>
          <a:xfrm>
            <a:off x="1260630" y="1100832"/>
            <a:ext cx="5042516" cy="5766262"/>
            <a:chOff x="737420" y="1769806"/>
            <a:chExt cx="2654710" cy="3432069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7C848D82-68EB-4DBC-856B-F5BDF891C863}"/>
                </a:ext>
              </a:extLst>
            </p:cNvPr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73CBA2-1DED-48AC-AB0B-4EA0B6D3BA4F}"/>
                </a:ext>
              </a:extLst>
            </p:cNvPr>
            <p:cNvSpPr txBox="1"/>
            <p:nvPr/>
          </p:nvSpPr>
          <p:spPr>
            <a:xfrm>
              <a:off x="816079" y="1810562"/>
              <a:ext cx="2517059" cy="339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endPara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Mẹ, mẹ ơi! Cô dạy: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 giữ sạch đôi tay,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 tay mà giây bẩn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Sách, áo cũng bẩn ngay.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Mẹ, mẹ ơi! Cô dạy: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Cãi nhau là không vui,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miệng nó xinh thế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 nói điều hay thôi.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Phạm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5E389F-3607-44E0-ABA2-9D5931996F78}"/>
              </a:ext>
            </a:extLst>
          </p:cNvPr>
          <p:cNvGrpSpPr/>
          <p:nvPr/>
        </p:nvGrpSpPr>
        <p:grpSpPr>
          <a:xfrm>
            <a:off x="6769964" y="1167811"/>
            <a:ext cx="4583835" cy="5765132"/>
            <a:chOff x="3578945" y="1769806"/>
            <a:chExt cx="2654710" cy="3488967"/>
          </a:xfrm>
        </p:grpSpPr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50DB58B6-C55A-45EE-BDBC-E463FE3DBA39}"/>
                </a:ext>
              </a:extLst>
            </p:cNvPr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424E3B-6F60-4BA0-9AC7-AA950D736D70}"/>
                </a:ext>
              </a:extLst>
            </p:cNvPr>
            <p:cNvSpPr txBox="1"/>
            <p:nvPr/>
          </p:nvSpPr>
          <p:spPr>
            <a:xfrm>
              <a:off x="3657604" y="1810562"/>
              <a:ext cx="2517059" cy="344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cổ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chiều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lặn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ton</a:t>
              </a:r>
            </a:p>
            <a:p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Quốc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9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990391" y="1688582"/>
            <a:ext cx="6215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thơ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điều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873461" y="3236935"/>
            <a:ext cx="8412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1734C53A-6D4B-4AA8-B208-265C066A2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171</Words>
  <Application>Microsoft Office PowerPoint</Application>
  <PresentationFormat>Widescreen</PresentationFormat>
  <Paragraphs>39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iCiel Cucho</vt:lpstr>
      <vt:lpstr>Quicksand Medium</vt:lpstr>
      <vt:lpstr>黑体</vt:lpstr>
      <vt:lpstr>Times New Roman</vt:lpstr>
      <vt:lpstr>汉仪跳跳体简</vt:lpstr>
      <vt:lpstr>6_Office Theme</vt:lpstr>
      <vt:lpstr>1_Office 主题​​</vt:lpstr>
      <vt:lpstr>2_Office Theme</vt:lpstr>
      <vt:lpstr>https://www.freeppt7.com</vt:lpstr>
      <vt:lpstr>Hoạt động</vt:lpstr>
      <vt:lpstr>Office 主题</vt:lpstr>
      <vt:lpstr>PowerPoint Presentation</vt:lpstr>
      <vt:lpstr>1. Tìm đọc bài thơ, câu chuyện, bài báo viết về thầy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2021-07-28T13:02:49Z</dcterms:created>
  <dcterms:modified xsi:type="dcterms:W3CDTF">2024-11-08T15:58:45Z</dcterms:modified>
</cp:coreProperties>
</file>