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4"/>
  </p:notesMasterIdLst>
  <p:sldIdLst>
    <p:sldId id="580" r:id="rId7"/>
    <p:sldId id="276" r:id="rId8"/>
    <p:sldId id="266" r:id="rId9"/>
    <p:sldId id="285" r:id="rId10"/>
    <p:sldId id="563" r:id="rId11"/>
    <p:sldId id="564" r:id="rId12"/>
    <p:sldId id="582" r:id="rId13"/>
    <p:sldId id="565" r:id="rId14"/>
    <p:sldId id="573" r:id="rId15"/>
    <p:sldId id="578" r:id="rId16"/>
    <p:sldId id="574" r:id="rId17"/>
    <p:sldId id="293" r:id="rId18"/>
    <p:sldId id="575" r:id="rId19"/>
    <p:sldId id="576" r:id="rId20"/>
    <p:sldId id="271" r:id="rId21"/>
    <p:sldId id="272" r:id="rId22"/>
    <p:sldId id="5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0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2024/11/7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 Việt 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Lớp </a:t>
            </a: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</a:t>
            </a:r>
            <a:b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392" y="3345470"/>
            <a:ext cx="2313215" cy="3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9260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mình.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.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Nói câu thể hiện sự ngạc nhiên của em khi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này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</a:t>
            </a:r>
            <a:r>
              <a:rPr lang="en-US" sz="3200" smtClean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Con </a:t>
            </a:r>
            <a:r>
              <a:rPr lang="en-US" sz="320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ảm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bố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mẹ ạ!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76301" y="5396826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832852" y="1797685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 tiếp nối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545009" y="2967335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2860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03072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397929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03072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192760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7857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03072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12283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8877715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197891" y="15371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39321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64925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9738028" y="289835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260004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6917680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539472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456289" y="554418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567392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5331693" y="496595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730</Words>
  <Application>Microsoft Office PowerPoint</Application>
  <PresentationFormat>Widescreen</PresentationFormat>
  <Paragraphs>125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宋体</vt:lpstr>
      <vt:lpstr>Arial</vt:lpstr>
      <vt:lpstr>Arial-Rounded</vt:lpstr>
      <vt:lpstr>Calibri</vt:lpstr>
      <vt:lpstr>等线</vt:lpstr>
      <vt:lpstr>等线 Light</vt:lpstr>
      <vt:lpstr>Franklin Gothic Book</vt:lpstr>
      <vt:lpstr>Franklin Gothic Medium</vt:lpstr>
      <vt:lpstr>黑体</vt:lpstr>
      <vt:lpstr>华文楷体</vt:lpstr>
      <vt:lpstr>Times New Roman</vt:lpstr>
      <vt:lpstr>Wingdings</vt:lpstr>
      <vt:lpstr>Wingdings 2</vt:lpstr>
      <vt:lpstr>字魂105号-简雅黑</vt:lpstr>
      <vt:lpstr>汉仪黑荔枝体简</vt:lpstr>
      <vt:lpstr>1_Office 主题</vt:lpstr>
      <vt:lpstr>Office 主题</vt:lpstr>
      <vt:lpstr>Office 主题​​</vt:lpstr>
      <vt:lpstr>2_Office 主题</vt:lpstr>
      <vt:lpstr>Trek</vt:lpstr>
      <vt:lpstr>2_Office 主题​​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15</cp:revision>
  <dcterms:created xsi:type="dcterms:W3CDTF">2021-07-27T11:14:09Z</dcterms:created>
  <dcterms:modified xsi:type="dcterms:W3CDTF">2024-11-07T14:28:25Z</dcterms:modified>
</cp:coreProperties>
</file>