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13" r:id="rId4"/>
    <p:sldMasterId id="2147483731" r:id="rId5"/>
    <p:sldMasterId id="2147483745" r:id="rId6"/>
    <p:sldMasterId id="2147483757" r:id="rId7"/>
  </p:sldMasterIdLst>
  <p:notesMasterIdLst>
    <p:notesMasterId r:id="rId14"/>
  </p:notesMasterIdLst>
  <p:sldIdLst>
    <p:sldId id="259" r:id="rId8"/>
    <p:sldId id="303" r:id="rId9"/>
    <p:sldId id="304" r:id="rId10"/>
    <p:sldId id="375" r:id="rId11"/>
    <p:sldId id="37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85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6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59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7/11/2024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4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9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49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8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3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01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44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8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51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8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0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39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4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19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3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46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0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57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187021" y="-1103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lang="en-US" sz="5400" b="1" baseline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iết</a:t>
            </a:r>
            <a:r>
              <a:rPr lang="en-US" sz="54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gian biểu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" y="0"/>
            <a:ext cx="6333490" cy="85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315" y="1207770"/>
            <a:ext cx="7505065" cy="51314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0645" y="152146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636125" y="1146810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sáng.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0645" y="39160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 các bạn ra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736455" y="3865245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phút.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5168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</a:t>
            </a:r>
            <a:r>
              <a:rPr lang="en-US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gian </a:t>
            </a:r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biểu của em lúc 5 giờ chiều đến lúc đi ngủ?</a:t>
            </a:r>
            <a:endParaRPr lang="en-US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310772951"/>
              </p:ext>
            </p:extLst>
          </p:nvPr>
        </p:nvGraphicFramePr>
        <p:xfrm>
          <a:off x="1828800" y="2857500"/>
          <a:ext cx="853313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Thời 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Arial-Rounded" panose="020B0500000000000000" charset="0"/>
                          <a:cs typeface="Arial-Rounded" panose="020B0500000000000000" charset="0"/>
                        </a:rPr>
                        <a:t>Đi học về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17: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Giúp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mẹ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nhặt</a:t>
                      </a:r>
                      <a:r>
                        <a:rPr lang="en-US" sz="3600" dirty="0">
                          <a:latin typeface="Arial-Rounded" panose="020B0500000000000000" charset="0"/>
                          <a:cs typeface="Arial-Rounded" panose="020B0500000000000000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charset="0"/>
                          <a:cs typeface="Arial-Rounded" panose="020B0500000000000000" charset="0"/>
                        </a:rPr>
                        <a:t>rau</a:t>
                      </a:r>
                      <a:endParaRPr lang="en-US" sz="3600" dirty="0">
                        <a:latin typeface="Arial-Rounded" panose="020B0500000000000000" charset="0"/>
                        <a:cs typeface="Arial-Rounded" panose="020B050000000000000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639341" y="1624798"/>
            <a:ext cx="506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A542-7A81-4F06-BAD5-89787D734E35}"/>
              </a:ext>
            </a:extLst>
          </p:cNvPr>
          <p:cNvSpPr txBox="1"/>
          <p:nvPr/>
        </p:nvSpPr>
        <p:spPr>
          <a:xfrm>
            <a:off x="6709468" y="2652288"/>
            <a:ext cx="5064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2" y="337008"/>
            <a:ext cx="11295496" cy="502441"/>
          </a:xfrm>
        </p:spPr>
        <p:txBody>
          <a:bodyPr>
            <a:no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Viết thời </a:t>
            </a:r>
            <a:r>
              <a:rPr lang="en-US" sz="3400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gian </a:t>
            </a:r>
            <a:r>
              <a:rPr lang="en-US" sz="3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biểu của em lúc 5 giờ chiều đến lúc đi ngủ?</a:t>
            </a:r>
            <a:endParaRPr lang="en-US" sz="3400" b="1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6748"/>
              </p:ext>
            </p:extLst>
          </p:nvPr>
        </p:nvGraphicFramePr>
        <p:xfrm>
          <a:off x="1057640" y="1439194"/>
          <a:ext cx="865598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Thời</a:t>
                      </a:r>
                      <a:r>
                        <a:rPr lang="en-US" sz="3000" baseline="0" smtClean="0"/>
                        <a:t> gian</a:t>
                      </a:r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/>
                        <a:t>Hoạt</a:t>
                      </a:r>
                      <a:r>
                        <a:rPr lang="en-US" sz="3000" baseline="0" smtClean="0"/>
                        <a:t> động</a:t>
                      </a:r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17:00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học về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17:30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Nhặt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rau, đá bóng, trông em, lau nhà, giúp mẹ nấu cơm, trông em,…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18:00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rửa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18:30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tối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19:00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bài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21:00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răng, rửa mặt, đ</a:t>
                      </a:r>
                      <a:r>
                        <a:rPr lang="en-US" sz="300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3000" baseline="0" smtClean="0">
                          <a:solidFill>
                            <a:schemeClr val="tx1"/>
                          </a:solidFill>
                        </a:rPr>
                        <a:t> ngủ</a:t>
                      </a:r>
                      <a:endParaRPr lang="en-US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190</Words>
  <Application>Microsoft Office PowerPoint</Application>
  <PresentationFormat>Widescreen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华康少女文字W5(P)</vt:lpstr>
      <vt:lpstr>1_Office 主题​​</vt:lpstr>
      <vt:lpstr>Office 主题​​</vt:lpstr>
      <vt:lpstr>1_Office 主题</vt:lpstr>
      <vt:lpstr>Office 主题</vt:lpstr>
      <vt:lpstr>6_Office Theme</vt:lpstr>
      <vt:lpstr>4_Office 主题​​</vt:lpstr>
      <vt:lpstr>5_Office 主题​​</vt:lpstr>
      <vt:lpstr>PowerPoint Presentation</vt:lpstr>
      <vt:lpstr>PowerPoint Presentation</vt:lpstr>
      <vt:lpstr>2. Viết thời gian biểu của em lúc 5 giờ chiều đến lúc đi ngủ?</vt:lpstr>
      <vt:lpstr>PowerPoint Presentation</vt:lpstr>
      <vt:lpstr>2. Viết thời gian biểu của em lúc 5 giờ chiều đến lúc đi ngủ?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2021-07-28T05:24:49Z</dcterms:created>
  <dcterms:modified xsi:type="dcterms:W3CDTF">2024-11-07T14:32:40Z</dcterms:modified>
</cp:coreProperties>
</file>