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  <p:sldMasterId id="2147483700" r:id="rId5"/>
  </p:sldMasterIdLst>
  <p:notesMasterIdLst>
    <p:notesMasterId r:id="rId16"/>
  </p:notesMasterIdLst>
  <p:sldIdLst>
    <p:sldId id="361" r:id="rId6"/>
    <p:sldId id="345" r:id="rId7"/>
    <p:sldId id="266" r:id="rId8"/>
    <p:sldId id="362" r:id="rId9"/>
    <p:sldId id="257" r:id="rId10"/>
    <p:sldId id="258" r:id="rId11"/>
    <p:sldId id="2007577123" r:id="rId12"/>
    <p:sldId id="2007577118" r:id="rId13"/>
    <p:sldId id="2007577119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94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yển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796834" y="883584"/>
            <a:ext cx="10541726" cy="5809005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1698171" y="97094"/>
            <a:ext cx="824341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solidFill>
                <a:prstClr val="white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2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254436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336725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723456" y="921685"/>
            <a:ext cx="1534394" cy="583222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564905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1698171" y="97094"/>
            <a:ext cx="824341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110344" y="483833"/>
            <a:ext cx="916112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1227910" y="2139518"/>
            <a:ext cx="854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256</Words>
  <Application>Microsoft Office PowerPoint</Application>
  <PresentationFormat>Widescreen</PresentationFormat>
  <Paragraphs>57</Paragraphs>
  <Slides>10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UTM Avo</vt:lpstr>
      <vt:lpstr>思源黑体 CN Regular</vt:lpstr>
      <vt:lpstr>3_Office 主题</vt:lpstr>
      <vt:lpstr>Office 主题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2021-07-28T05:10:58Z</dcterms:created>
  <dcterms:modified xsi:type="dcterms:W3CDTF">2024-11-07T14:32:08Z</dcterms:modified>
</cp:coreProperties>
</file>