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57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25" y="2170542"/>
            <a:ext cx="5749770" cy="43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6" baseType="lpstr">
      <vt:lpstr>微软雅黑</vt:lpstr>
      <vt:lpstr>SimSun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2021-07-28T08:42:55Z</dcterms:created>
  <dcterms:modified xsi:type="dcterms:W3CDTF">2024-11-07T14:31:14Z</dcterms:modified>
</cp:coreProperties>
</file>