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5" r:id="rId3"/>
    <p:sldMasterId id="2147483697" r:id="rId4"/>
  </p:sldMasterIdLst>
  <p:notesMasterIdLst>
    <p:notesMasterId r:id="rId18"/>
  </p:notesMasterIdLst>
  <p:sldIdLst>
    <p:sldId id="257" r:id="rId5"/>
    <p:sldId id="381" r:id="rId6"/>
    <p:sldId id="328" r:id="rId7"/>
    <p:sldId id="303" r:id="rId8"/>
    <p:sldId id="371" r:id="rId9"/>
    <p:sldId id="297" r:id="rId10"/>
    <p:sldId id="378" r:id="rId11"/>
    <p:sldId id="379" r:id="rId12"/>
    <p:sldId id="329" r:id="rId13"/>
    <p:sldId id="377" r:id="rId14"/>
    <p:sldId id="380" r:id="rId15"/>
    <p:sldId id="374" r:id="rId16"/>
    <p:sldId id="25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2F740D-0AAC-4FD2-B229-1684067ED178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F2D13C-9A5E-4AC9-91E1-294E6E2F7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234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25CAA-ED89-46F7-A4DF-AB72F87F1F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75878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88972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5579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Nguyễn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Thị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Tuyết</a:t>
            </a:r>
            <a:r>
              <a:rPr lang="en-US" dirty="0">
                <a:sym typeface="+mn-ea"/>
              </a:rPr>
              <a:t> Nga – TH Mai </a:t>
            </a:r>
            <a:r>
              <a:rPr lang="en-US" dirty="0" err="1">
                <a:sym typeface="+mn-ea"/>
              </a:rPr>
              <a:t>Động</a:t>
            </a:r>
            <a:r>
              <a:rPr lang="en-US" dirty="0">
                <a:sym typeface="+mn-ea"/>
              </a:rPr>
              <a:t> – </a:t>
            </a:r>
            <a:r>
              <a:rPr lang="en-US" dirty="0" err="1">
                <a:sym typeface="+mn-ea"/>
              </a:rPr>
              <a:t>Hoàng</a:t>
            </a:r>
            <a:r>
              <a:rPr lang="en-US" dirty="0">
                <a:sym typeface="+mn-ea"/>
              </a:rPr>
              <a:t> Mai – HN.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9611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46630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77969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43722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45907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0936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Nguyễn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Thị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Tuyết</a:t>
            </a:r>
            <a:r>
              <a:rPr lang="en-US" dirty="0">
                <a:sym typeface="+mn-ea"/>
              </a:rPr>
              <a:t> Nga – TH Mai </a:t>
            </a:r>
            <a:r>
              <a:rPr lang="en-US" dirty="0" err="1">
                <a:sym typeface="+mn-ea"/>
              </a:rPr>
              <a:t>Động</a:t>
            </a:r>
            <a:r>
              <a:rPr lang="en-US" dirty="0">
                <a:sym typeface="+mn-ea"/>
              </a:rPr>
              <a:t> – </a:t>
            </a:r>
            <a:r>
              <a:rPr lang="en-US" dirty="0" err="1">
                <a:sym typeface="+mn-ea"/>
              </a:rPr>
              <a:t>Hoàng</a:t>
            </a:r>
            <a:r>
              <a:rPr lang="en-US" dirty="0">
                <a:sym typeface="+mn-ea"/>
              </a:rPr>
              <a:t> Mai – HN.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2211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819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A90778-FD6A-40F4-A368-E25F7AF8CA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58A7FDC-F702-4802-B2A9-967831A47B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3D20503-3780-40EA-B21F-DC3C1FDFE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2024/11/7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5850C3F-E4FA-4B4A-9DEF-26902A3D6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F998897-C6FE-4FEB-B8AD-AC6E46DF2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2871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A2CB3B-D7E4-4C1D-B90D-A4A7FD392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068A0D7-AB25-40DF-A483-16C01E9CAB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74197DC-32A7-4948-8498-682B1BD2C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2024/11/7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76E031A-85A5-40BB-B201-8310B77E0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1C0AD8F-966A-4EE9-80E8-E4CD0D3AD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0885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F05B1F6-8A6A-4C9A-9BA5-99388B867B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03AEB37-E0F4-4A77-A60D-3A1E4ED61F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867B72-8887-4DF8-8780-4CF5D387A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2024/11/7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AA3A7CF-A139-4DC8-8780-7BA7765C5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0D41E1-1DED-4880-980D-29072DD17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096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48016-32A1-4C0B-A00A-D1797A4C7E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7E82DF-67AE-437E-A0EB-8A450642C5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DFBE54-FF05-4370-842F-60AD7057F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257C9-D0B9-44A8-9913-9BA315F90F2F}" type="datetime1">
              <a:rPr lang="en-US" smtClean="0"/>
              <a:t>7/11/2024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1F4CB0-1E02-4B59-8DD3-9452F1F15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2760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130D9-C7F0-499D-9DFC-2B78B1AC4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DCB696-3F1F-4C9D-9DE0-153B4396EA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E85C47-53FA-4164-9755-C5B9249ED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18F7A-DAFD-4AFB-A73A-8317E6C0E168}" type="datetime1">
              <a:rPr lang="en-US" smtClean="0"/>
              <a:t>7/11/2024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1E75E-4E2A-474F-B647-BC7B065F2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9191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7E958-EEFC-4BE8-AE40-B51BD2AF7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8F3FCE-D29C-40E9-B0AE-D6F0CAA4BD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730C54-6849-49A2-A847-B7FB2425A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178C6-E338-4E1A-B4A9-EF88A8E7E8C3}" type="datetime1">
              <a:rPr lang="en-US" smtClean="0"/>
              <a:t>7/11/2024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8FBB17-0F9F-42E0-A1E6-1C059E8FA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Bài giảng được chỉnh sửa bởi: Nguyễn Thị Tuyết Nga - TH Mai Động - Hoàng Mai - HN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6D8AE9-9097-4066-91C2-6EA209323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6901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1445D-56F1-4C76-843B-424E76F0A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8D17E-0094-4DBD-B69B-E5FC49E34C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0EAFA0-F332-4424-ADDF-F200295C2B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710154-2E50-4036-BA18-0515BB428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7F261-2C13-472D-818E-F218FE7721F7}" type="datetime1">
              <a:rPr lang="en-US" smtClean="0"/>
              <a:t>7/11/2024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B19B14-A49F-4EB3-BBAE-DDCB805B7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4103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353B6-5F78-4622-BB18-3F99CEBDE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B80D71-EE2C-40CA-A663-5F3F3D4B06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F6E61C-4DE2-4CCF-BF0C-6231102C18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F16E9F-4679-4C92-829B-6FB7EAF329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59215D-A627-40A0-BDB1-24B2DAE5B6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344D34-FF79-4122-801D-5FC505A8D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71C71-7B8F-48D7-A562-E9756B03CF0B}" type="datetime1">
              <a:rPr lang="en-US" smtClean="0"/>
              <a:t>7/11/2024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32FD41-C0B4-43E2-AD7C-FDB437EA8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9302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06E6E-4DAE-4CE2-A619-25B677679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46C47D-C5BE-4B93-9B41-D3C440189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73357-5128-4917-9024-184E9B167076}" type="datetime1">
              <a:rPr lang="en-US" smtClean="0"/>
              <a:t>7/11/2024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D5E271-90F5-41E8-B6D3-D04D3E7C1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4028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95FC60-A46D-4078-9232-12F1EA135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DD711-41C3-416F-A3EC-BBEA14F10CE3}" type="datetime1">
              <a:rPr lang="en-US" smtClean="0"/>
              <a:t>7/11/2024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1059FD-4FB1-4056-A271-C43A052EF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670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7CE7A-64AF-48F2-92F2-3B612542B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3691D8-0C9C-4284-B4F1-1481D6918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067389-71D9-4DA7-9A90-F64F7E14F3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68E1E0-8A2A-49E8-957B-C098DE18C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0F585-9D02-4FE1-8A3F-3EDBF2A8ED40}" type="datetime1">
              <a:rPr lang="en-US" smtClean="0"/>
              <a:t>7/11/2024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A0C7D8-1902-4BFB-9E3D-278927137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219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2811E3-33E5-4FA4-A417-31D9789AD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EEF7A0D-6728-4100-9472-6832470848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2400D13-4615-4063-967F-0842A25AB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2024/11/7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DE5931F-474B-466E-824D-736B3BA6E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631E34-1F4D-446B-BA3D-5A38FB6E5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64703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356FC-A906-417B-BB5F-CA1651A77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E88DCF-32C6-460B-8131-2188B9DF4E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4C46BC-1BA0-4A72-A8DC-4C8C83ECFC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2B27D1-D8F1-43DD-9A6E-728B8DE84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AD68B-CC29-49B2-8433-C430B7251E3E}" type="datetime1">
              <a:rPr lang="en-US" smtClean="0"/>
              <a:t>7/11/2024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F1536A-3680-41F3-9955-708B12EEF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2630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0B687-DB60-49FE-B24D-739956638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B3F5E0-431B-4ED9-ADB7-B247A651FD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255B3E-2D56-43E1-98BD-201B2E264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4C3F1-0510-487A-9B70-42ABED53F415}" type="datetime1">
              <a:rPr lang="en-US" smtClean="0"/>
              <a:t>7/11/2024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E50914-0F13-4166-B717-84F541DD1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4107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52E3E1-0BD4-4831-A4F1-548A9E040C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410D2F-ED61-4BE4-AFA4-7EABCCF4AE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65A3FD-734E-4FFE-B115-781B011E6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7BD9D-EF2D-4803-B5DF-DD84AA5785D5}" type="datetime1">
              <a:rPr lang="en-US" smtClean="0"/>
              <a:t>7/11/2024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E64B4E-904C-4B4E-820B-53962A722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2962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947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C6DAB4-A5EE-47F3-865F-194124662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6718609-D0E2-44F0-884B-8C20021452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37104A-EDBB-4DEF-9A8D-A6F97EEB8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2024/11/7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3BB8D15-C499-48CF-9D0D-45CCC65AD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0E66EA-B0D5-46D2-BB63-E9AAA5F59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1998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639B58-E9A9-4E5B-8675-D220511DD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2A3A9B5-0BCA-4364-AAED-F89099EC6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48A98A-4FCE-42D0-A2D1-F2BF8D5F4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2024/11/7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531CB1-8E0F-41C9-8C45-E6F609050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73D3C7-0FA6-4E51-9224-B3032E1C9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8138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8AA695-E720-45FC-8C4C-6F6C5E2BA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2C41949-D699-407F-88A2-7FC57A3E0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6ACF3AE-4FCF-43CB-A2A9-4E450D2A7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2024/11/7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FDA009A-460D-4113-B559-A393D1BB4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E93440B-F521-41F1-A213-95A86A6BD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4760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6D234B-710B-476F-A562-025229248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DC09F18-3F51-4860-9392-02DE5C8239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8E86988-EB0B-4F17-BEB3-07B32D5245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4E94802-C01D-48B5-8391-188A661F4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2024/11/7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08B485E-E3A1-4721-92B2-3C28EDE80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792178D-C56F-4DF2-8122-76C9CB4F6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1067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FC6D8B-6DBC-49C6-AEF1-5C6BE136E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3C5B6C7-4872-454E-8FFD-B878CACFF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C7AF5EB-2631-4C52-96F0-84103E525D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4DBCDA7-42BB-4232-A969-B037711A68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AC1CD09-D00E-45F6-8410-0CA18A5F4D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61B2AA4-2571-4A46-AEF9-C6600AAE3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2024/11/7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6FFAF36-201A-4E03-81DA-3C56988D9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C3F275F-5247-493E-B457-DE9B3AA81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0807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E288C6-5431-4B45-A828-10CE8FE0F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E2965DF-0155-4483-BA71-E600CD076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2024/11/7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0025267-2129-4AAC-B988-516394B8C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55C9AA8-61C4-4754-8BD1-ABBF30B69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3923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135A8F-9693-43FA-A937-88BE8C5DF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8AB061A-5F7C-472A-98C7-AEDA8DACF7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3571962-A602-419B-B366-F0D09E39C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2024/11/7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51FBDDA-FAA1-48D4-98E6-DCD54D4E6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4A0937E-E674-404D-BA2F-BBF5E12A0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73126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6E89B8B-92FE-4CCE-A6FD-1EA0AA2CB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2024/11/7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C28E2A2-AD64-42B3-A87A-68E10771F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CC82940-4DCD-4457-AC93-5C941D344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5934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B1AE5F-13EA-4C3A-AAAA-8D04B81C9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59F9721-3C03-4ACA-8D2A-9BAC7D3A3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777210C-3F98-44F0-9B0B-7484D05835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67F33BF-7248-4CF2-9D5F-FC2D4AF5A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2024/11/7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5BCF3C9-36E7-4968-9859-517B2D7F0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894AE19-449C-4FE9-A53C-35890F0B0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9253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90885D-D561-4A0F-BAF1-DFBEBF17E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0DFF409-D77E-4AB5-9B38-5C47DC875F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4B0F19C-3D29-4AF3-8173-1DB66EE0CA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A0F909C-0267-40BE-B34E-CFAE371EE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2024/11/7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F55CE51-8FC0-4E46-857D-7C025FADF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426E691-5222-4EE9-9D13-2D12712BA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7057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3E38F3-2F70-42E3-A938-BF34763BD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C9835C3-98C9-4BB0-AB48-C0A5F94D3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319BC4-A8AF-4B6F-A6AC-B29D15138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2024/11/7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FEB5DED-A7DE-4EE4-B6AB-433C67613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BB61E76-AAA8-4A4D-AC7A-811B321C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2641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8696E78-5D50-4462-927E-3A63F54EEA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AF02305-A9EB-4761-B11C-9AB7DF0651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13E1FFF-8862-47C7-A800-1AAF9D7C5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2024/11/7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2650148-B950-43C8-9DCD-DE25E6106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4578DFF-1A5C-47A7-BF63-30AA9540A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6527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570555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469993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461445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004581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13434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53CECD-753E-496E-A6D9-A7ACFB8F8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553E91A-C9E6-4F5F-9730-F141C8F35A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85D6623-5A7B-4045-AADF-A73436E44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FBE0E8F-E223-4D3B-A808-484C33195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2024/11/7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E0E48AC-DC57-4703-BDDA-CE39E3059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91002B1-1D31-465E-BED6-04AE45F78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565197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225382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673176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734002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17541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543258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830399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39189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3FCE6B-B1B5-4BCD-90CD-8D9FE64E2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B518091-2020-46B2-A2C3-139BA90E5D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3F70B92-1858-4608-B78B-CE225B1258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BA3A02F-233E-4CAC-B217-520052693C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08404A7-75A7-4FAD-9ABA-3B3511BC52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3DF0C1F-D56E-417B-A1A6-CDEDBBD7B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2024/11/7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8A1A2ED-4247-4F7E-9CE6-9EBC490DC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62F7A0B-CBE0-4C9C-9287-A2F7B585D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946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4DCAB9-E678-48C2-B8AC-D130051E2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76EE013-E6C1-4C4F-B0C6-96B7CCBDB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2024/11/7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8BB2E72-BDA9-4250-A7C2-522DE20AC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E2F5F06-D3AA-492E-B5BF-EB07CE833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3011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F1F0C74-5470-4103-8C60-72E5A8B1D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2024/11/7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A68A78F-3AFF-4961-8477-CB57D9BBF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0E583D3-85AC-41F1-8D26-FC4487516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5714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1BDAA2-7F82-413E-97E8-7CB888893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3A27FBE-3F99-40AF-A9C6-51E76F0DD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88450B6-FE2F-448D-8F18-D6B6984730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C523596-73AD-44E1-BC66-B8C399E56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2024/11/7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22D18AA-1534-410D-96AD-50A42664B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2209515-EB11-4FD0-B8A9-BC1B5BC14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2818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ADD6C3-9A48-4D23-B871-64CE3A6E5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34F55D-BA32-4729-947C-505A8646AC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97F547F-8334-4C5A-8498-F5E53C7D1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B912CCC-BA35-41A4-B1CA-B31D42F95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2024/11/7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BF43CE3-F971-4B3C-9E58-FEF1C4EAC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DC9298F-C230-4A85-9478-040EFA3B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957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FE38F8A-74BC-44D9-BA3C-D822B02A0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4CC5787-2417-4D67-BC60-9A7D2AA56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16E505F-C9FE-466B-BA8A-3AD1E9B967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E081F-4352-4F18-BEDA-C66D1965C30F}" type="datetimeFigureOut">
              <a:rPr lang="zh-CN" altLang="en-US" smtClean="0"/>
              <a:t>2024/11/7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AAA7661-D508-4955-A925-D418035FA1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2B67076-C3C8-425C-81B3-923C0BE32E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EA1120-B585-4297-B273-945F804BCABC}"/>
              </a:ext>
            </a:extLst>
          </p:cNvPr>
          <p:cNvSpPr txBox="1"/>
          <p:nvPr userDrawn="1"/>
        </p:nvSpPr>
        <p:spPr>
          <a:xfrm>
            <a:off x="8930787" y="-31422"/>
            <a:ext cx="353670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2596805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A30042-F4C7-43B3-B8FA-55006788D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554882-F5EA-40F7-884C-846AD3BFE0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249E4E-EA8C-4386-8A28-D0A36E6D8B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8C3C0A-A6D9-4170-9D27-9102EE221837}" type="datetime1">
              <a:rPr lang="en-US" smtClean="0"/>
              <a:t>7/11/2024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611C1F-2FB1-4A1F-A6E9-A7FFB530CC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51DFEC-D345-411B-9C42-13B82B5A6F84}"/>
              </a:ext>
            </a:extLst>
          </p:cNvPr>
          <p:cNvSpPr txBox="1"/>
          <p:nvPr userDrawn="1"/>
        </p:nvSpPr>
        <p:spPr>
          <a:xfrm>
            <a:off x="8913202" y="0"/>
            <a:ext cx="609746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2693400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6958FFC-099D-4B13-9000-F8DF1C7EE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CB03AA9-4FB2-4386-8364-C8F776151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FD639A9-720A-4244-9F27-35E131010C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48F6F-2428-462A-9C17-B471D69666C9}" type="datetimeFigureOut">
              <a:rPr lang="zh-CN" altLang="en-US" smtClean="0"/>
              <a:t>2024/11/7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E9126D4-CD18-4BE2-8154-1176BFF423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198FFC2-8849-4A8F-92A7-893953972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1A9FD9-B14A-4CE0-9ED0-AE2CA5DC5AF0}"/>
              </a:ext>
            </a:extLst>
          </p:cNvPr>
          <p:cNvSpPr txBox="1"/>
          <p:nvPr userDrawn="1"/>
        </p:nvSpPr>
        <p:spPr>
          <a:xfrm>
            <a:off x="8807694" y="0"/>
            <a:ext cx="609746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2490820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3143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3143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3143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80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ransition/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14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png"/><Relationship Id="rId11" Type="http://schemas.openxmlformats.org/officeDocument/2006/relationships/image" Target="../media/image24.png"/><Relationship Id="rId5" Type="http://schemas.openxmlformats.org/officeDocument/2006/relationships/image" Target="../media/image15.png"/><Relationship Id="rId10" Type="http://schemas.openxmlformats.org/officeDocument/2006/relationships/image" Target="../media/image23.png"/><Relationship Id="rId4" Type="http://schemas.openxmlformats.org/officeDocument/2006/relationships/image" Target="../media/image11.png"/><Relationship Id="rId9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21.png"/><Relationship Id="rId7" Type="http://schemas.openxmlformats.org/officeDocument/2006/relationships/image" Target="../media/image13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2.png"/><Relationship Id="rId11" Type="http://schemas.openxmlformats.org/officeDocument/2006/relationships/image" Target="../media/image12.png"/><Relationship Id="rId5" Type="http://schemas.openxmlformats.org/officeDocument/2006/relationships/image" Target="../media/image27.png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openxmlformats.org/officeDocument/2006/relationships/image" Target="../media/image24.png"/><Relationship Id="rId1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1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9.png"/><Relationship Id="rId4" Type="http://schemas.openxmlformats.org/officeDocument/2006/relationships/image" Target="../media/image12.png"/><Relationship Id="rId9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BC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79E211EE-A62B-4D25-8775-0D260B769A7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7" t="45612" r="46939" b="16614"/>
          <a:stretch/>
        </p:blipFill>
        <p:spPr>
          <a:xfrm>
            <a:off x="383835" y="772768"/>
            <a:ext cx="11709691" cy="5426981"/>
          </a:xfrm>
          <a:prstGeom prst="rect">
            <a:avLst/>
          </a:prstGeom>
          <a:effectLst>
            <a:outerShdw blurRad="50800" dist="63500" dir="5400000" sx="102000" sy="102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E493324-4800-4DA9-B522-05EC7174509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36"/>
          <a:stretch/>
        </p:blipFill>
        <p:spPr>
          <a:xfrm>
            <a:off x="6150769" y="1181686"/>
            <a:ext cx="6041231" cy="567631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7EF9BFA-8543-46D5-B23F-F5DDE8B92E6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/>
        </p:blipFill>
        <p:spPr>
          <a:xfrm>
            <a:off x="285361" y="0"/>
            <a:ext cx="3080825" cy="4575269"/>
          </a:xfrm>
          <a:prstGeom prst="rect">
            <a:avLst/>
          </a:prstGeom>
        </p:spPr>
      </p:pic>
      <p:pic>
        <p:nvPicPr>
          <p:cNvPr id="3" name="Cute_Avalanch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609600" y="-1241425"/>
            <a:ext cx="609600" cy="6096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753863" y="2704357"/>
            <a:ext cx="72275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Tập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viết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chữ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hoa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 </a:t>
            </a:r>
            <a:r>
              <a:rPr lang="en-US" sz="6000" b="1" dirty="0" smtClean="0">
                <a:solidFill>
                  <a:prstClr val="black"/>
                </a:solidFill>
                <a:latin typeface="HP001 4 hàng" panose="020B0603050302020204" pitchFamily="34" charset="0"/>
              </a:rPr>
              <a:t>D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8337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4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4EE8AC-1DFE-455B-B4E1-1D9CDF9CD9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658" y="739392"/>
            <a:ext cx="7694486" cy="578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650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0996" name="Group 852"/>
          <p:cNvGraphicFramePr>
            <a:graphicFrameLocks noGrp="1"/>
          </p:cNvGraphicFramePr>
          <p:nvPr>
            <p:ph sz="quarter" idx="1"/>
          </p:nvPr>
        </p:nvGraphicFramePr>
        <p:xfrm>
          <a:off x="1524000" y="1600200"/>
          <a:ext cx="4648200" cy="1583055"/>
        </p:xfrm>
        <a:graphic>
          <a:graphicData uri="http://schemas.openxmlformats.org/drawingml/2006/table">
            <a:tbl>
              <a:tblPr/>
              <a:tblGrid>
                <a:gridCol w="6619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83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19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3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83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19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19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390990" name="Group 846"/>
          <p:cNvGraphicFramePr>
            <a:graphicFrameLocks noGrp="1"/>
          </p:cNvGraphicFramePr>
          <p:nvPr>
            <p:ph sz="quarter" idx="1"/>
          </p:nvPr>
        </p:nvGraphicFramePr>
        <p:xfrm>
          <a:off x="6172200" y="1600200"/>
          <a:ext cx="4495800" cy="1600203"/>
        </p:xfrm>
        <a:graphic>
          <a:graphicData uri="http://schemas.openxmlformats.org/drawingml/2006/table">
            <a:tbl>
              <a:tblPr/>
              <a:tblGrid>
                <a:gridCol w="639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6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4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4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17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68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390788" name="Group 644"/>
          <p:cNvGraphicFramePr>
            <a:graphicFrameLocks noGrp="1"/>
          </p:cNvGraphicFramePr>
          <p:nvPr>
            <p:ph sz="quarter" idx="1"/>
          </p:nvPr>
        </p:nvGraphicFramePr>
        <p:xfrm>
          <a:off x="1524000" y="3200400"/>
          <a:ext cx="4648200" cy="1524000"/>
        </p:xfrm>
        <a:graphic>
          <a:graphicData uri="http://schemas.openxmlformats.org/drawingml/2006/table">
            <a:tbl>
              <a:tblPr/>
              <a:tblGrid>
                <a:gridCol w="66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35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90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390516" name="Group 372"/>
          <p:cNvGraphicFramePr>
            <a:graphicFrameLocks noGrp="1"/>
          </p:cNvGraphicFramePr>
          <p:nvPr>
            <p:ph sz="quarter" idx="1"/>
          </p:nvPr>
        </p:nvGraphicFramePr>
        <p:xfrm>
          <a:off x="6172200" y="3200401"/>
          <a:ext cx="4495800" cy="1547813"/>
        </p:xfrm>
        <a:graphic>
          <a:graphicData uri="http://schemas.openxmlformats.org/drawingml/2006/table">
            <a:tbl>
              <a:tblPr/>
              <a:tblGrid>
                <a:gridCol w="639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6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4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4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2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390608" name="Group 464"/>
          <p:cNvGraphicFramePr>
            <a:graphicFrameLocks noGrp="1"/>
          </p:cNvGraphicFramePr>
          <p:nvPr/>
        </p:nvGraphicFramePr>
        <p:xfrm>
          <a:off x="1524000" y="0"/>
          <a:ext cx="4648200" cy="1600200"/>
        </p:xfrm>
        <a:graphic>
          <a:graphicData uri="http://schemas.openxmlformats.org/drawingml/2006/table">
            <a:tbl>
              <a:tblPr/>
              <a:tblGrid>
                <a:gridCol w="66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35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390698" name="Group 554"/>
          <p:cNvGraphicFramePr>
            <a:graphicFrameLocks noGrp="1"/>
          </p:cNvGraphicFramePr>
          <p:nvPr/>
        </p:nvGraphicFramePr>
        <p:xfrm>
          <a:off x="6172200" y="0"/>
          <a:ext cx="4495800" cy="1600200"/>
        </p:xfrm>
        <a:graphic>
          <a:graphicData uri="http://schemas.openxmlformats.org/drawingml/2006/table">
            <a:tbl>
              <a:tblPr/>
              <a:tblGrid>
                <a:gridCol w="639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6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4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4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390997" name="Group 853"/>
          <p:cNvGraphicFramePr>
            <a:graphicFrameLocks noGrp="1"/>
          </p:cNvGraphicFramePr>
          <p:nvPr/>
        </p:nvGraphicFramePr>
        <p:xfrm>
          <a:off x="1524000" y="4724401"/>
          <a:ext cx="4648200" cy="1573214"/>
        </p:xfrm>
        <a:graphic>
          <a:graphicData uri="http://schemas.openxmlformats.org/drawingml/2006/table">
            <a:tbl>
              <a:tblPr/>
              <a:tblGrid>
                <a:gridCol w="66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35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2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390879" name="Group 735"/>
          <p:cNvGraphicFramePr>
            <a:graphicFrameLocks noGrp="1"/>
          </p:cNvGraphicFramePr>
          <p:nvPr/>
        </p:nvGraphicFramePr>
        <p:xfrm>
          <a:off x="6172200" y="4724401"/>
          <a:ext cx="4495800" cy="1554164"/>
        </p:xfrm>
        <a:graphic>
          <a:graphicData uri="http://schemas.openxmlformats.org/drawingml/2006/table">
            <a:tbl>
              <a:tblPr/>
              <a:tblGrid>
                <a:gridCol w="639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6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4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4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8003" name="Text Box 833"/>
          <p:cNvSpPr txBox="1"/>
          <p:nvPr/>
        </p:nvSpPr>
        <p:spPr>
          <a:xfrm>
            <a:off x="2052222" y="3544669"/>
            <a:ext cx="579005" cy="646331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D</a:t>
            </a:r>
          </a:p>
        </p:txBody>
      </p:sp>
      <p:sp>
        <p:nvSpPr>
          <p:cNvPr id="18004" name="Text Box 841"/>
          <p:cNvSpPr txBox="1"/>
          <p:nvPr/>
        </p:nvSpPr>
        <p:spPr>
          <a:xfrm>
            <a:off x="1828801" y="2346326"/>
            <a:ext cx="3656013" cy="1311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D</a:t>
            </a:r>
            <a:endParaRPr kumimoji="0" lang="en-US" altLang="en-US" sz="8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graphicFrame>
        <p:nvGraphicFramePr>
          <p:cNvPr id="435212" name="Group 1036"/>
          <p:cNvGraphicFramePr>
            <a:graphicFrameLocks noGrp="1"/>
          </p:cNvGraphicFramePr>
          <p:nvPr/>
        </p:nvGraphicFramePr>
        <p:xfrm>
          <a:off x="1524000" y="6307139"/>
          <a:ext cx="4648200" cy="1539241"/>
        </p:xfrm>
        <a:graphic>
          <a:graphicData uri="http://schemas.openxmlformats.org/drawingml/2006/table">
            <a:tbl>
              <a:tblPr/>
              <a:tblGrid>
                <a:gridCol w="66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35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80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2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391088" name="Group 944"/>
          <p:cNvGraphicFramePr>
            <a:graphicFrameLocks noGrp="1"/>
          </p:cNvGraphicFramePr>
          <p:nvPr/>
        </p:nvGraphicFramePr>
        <p:xfrm>
          <a:off x="6172200" y="6294439"/>
          <a:ext cx="4495800" cy="1554164"/>
        </p:xfrm>
        <a:graphic>
          <a:graphicData uri="http://schemas.openxmlformats.org/drawingml/2006/table">
            <a:tbl>
              <a:tblPr/>
              <a:tblGrid>
                <a:gridCol w="639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6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4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4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8153" name="Text Box 842"/>
          <p:cNvSpPr txBox="1"/>
          <p:nvPr/>
        </p:nvSpPr>
        <p:spPr>
          <a:xfrm>
            <a:off x="1981200" y="5110394"/>
            <a:ext cx="70866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Dung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dăng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dung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dẻ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8154" name="Text Box 1037"/>
          <p:cNvSpPr txBox="1"/>
          <p:nvPr/>
        </p:nvSpPr>
        <p:spPr>
          <a:xfrm>
            <a:off x="1905000" y="4290555"/>
            <a:ext cx="3656013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Dung</a:t>
            </a:r>
          </a:p>
        </p:txBody>
      </p:sp>
      <p:sp>
        <p:nvSpPr>
          <p:cNvPr id="17" name="Text Box 842">
            <a:extLst>
              <a:ext uri="{FF2B5EF4-FFF2-40B4-BE49-F238E27FC236}">
                <a16:creationId xmlns:a16="http://schemas.microsoft.com/office/drawing/2014/main" id="{4AC5A68E-2C97-4EF7-B405-A92478E5936B}"/>
              </a:ext>
            </a:extLst>
          </p:cNvPr>
          <p:cNvSpPr txBox="1"/>
          <p:nvPr/>
        </p:nvSpPr>
        <p:spPr>
          <a:xfrm>
            <a:off x="1981200" y="5900626"/>
            <a:ext cx="70866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Dắt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trẻ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đi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chơi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DAA05A1-A30F-4B43-B0F9-842C7E8FDC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705102"/>
            <a:ext cx="6858000" cy="1226820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22540BC-A24B-435C-91AE-1DD34C383B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048207" y="988524"/>
            <a:ext cx="6247250" cy="506498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C673EB3-CF89-4670-AD42-188BEA08838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8" t="35025" r="59440" b="34782"/>
          <a:stretch/>
        </p:blipFill>
        <p:spPr>
          <a:xfrm>
            <a:off x="-591423" y="1707337"/>
            <a:ext cx="4429760" cy="549290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ECE201C-16F7-41CC-9D7C-4F43F62CC36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1" t="36973" r="10977" b="32834"/>
          <a:stretch/>
        </p:blipFill>
        <p:spPr>
          <a:xfrm>
            <a:off x="2621901" y="2001520"/>
            <a:ext cx="4466358" cy="549290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D6E6BBD-55BC-4609-9234-E6F030B3A4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4652">
            <a:off x="115079" y="968971"/>
            <a:ext cx="419196" cy="123218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9F2093D5-1511-470A-84F7-CD3D5D60CC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72" y="1274025"/>
            <a:ext cx="571630" cy="78757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E1A8B920-2603-41BF-97D2-B541638BC31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93355" y="-1175868"/>
            <a:ext cx="3020116" cy="3146513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4E36D2A1-7E6C-40E4-9CEC-803715B69FD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89435">
            <a:off x="5902313" y="2289396"/>
            <a:ext cx="422498" cy="43612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2E9236B6-8568-430A-A241-D955A7D9279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107" y="1202801"/>
            <a:ext cx="644623" cy="686893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50AFAD-94D2-45D0-B9C7-6489920D481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267" y="670348"/>
            <a:ext cx="391538" cy="46984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17F29A0C-09E7-494C-BC8E-428CB9B9DA4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7701">
            <a:off x="2693190" y="707721"/>
            <a:ext cx="391538" cy="645313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B4860D97-F7FE-4AC3-8745-689FB2A4E7D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630" y="1470919"/>
            <a:ext cx="1054340" cy="118136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712F110-C1FC-4263-B780-DD377C39C7F9}"/>
              </a:ext>
            </a:extLst>
          </p:cNvPr>
          <p:cNvSpPr/>
          <p:nvPr/>
        </p:nvSpPr>
        <p:spPr>
          <a:xfrm>
            <a:off x="7348002" y="1941338"/>
            <a:ext cx="3483967" cy="191590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Thực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hành</a:t>
            </a:r>
            <a:endParaRPr kumimoji="0" lang="en-US" sz="60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vở</a:t>
            </a:r>
            <a:endParaRPr kumimoji="0" lang="en-US" sz="60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46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43B71264-C090-456C-972A-4F20A48D53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28900" y="-2705103"/>
            <a:ext cx="6858000" cy="1226820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6107722-8034-425A-958D-10B680E53E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007678" y="-2289879"/>
            <a:ext cx="6224681" cy="1149460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A81FB204-22B9-4566-ABE6-3978718461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865" y="1274025"/>
            <a:ext cx="5215801" cy="558397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69439CEC-9F1D-42CF-B72C-064937CF18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876" y="6143219"/>
            <a:ext cx="656057" cy="67722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84AC4AFF-6BBC-4ABE-A6E8-D3063820BD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4652">
            <a:off x="115079" y="968971"/>
            <a:ext cx="419196" cy="1232181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BB911CE9-928E-477A-B3AC-4B6FDB50A8A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329" y="5756310"/>
            <a:ext cx="497071" cy="529665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4D1B6485-3BB7-402F-93E4-0DD2DD86CA3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862" y="94409"/>
            <a:ext cx="498012" cy="597614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B962FA2F-D87F-48B6-8D6C-408F50C6DBC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72" y="1274025"/>
            <a:ext cx="571630" cy="787579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31967DD1-C1FA-476C-B795-42FB3BF450DE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7290495">
            <a:off x="10805766" y="5220749"/>
            <a:ext cx="2044871" cy="2130452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1A62BFEB-70F2-482D-9420-91C44AFA7EC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791" y="753947"/>
            <a:ext cx="444494" cy="732592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5B47641D-9B33-4B4A-9389-9B763CA1930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156" y="4004224"/>
            <a:ext cx="532692" cy="594157"/>
          </a:xfrm>
          <a:prstGeom prst="rect">
            <a:avLst/>
          </a:prstGeom>
        </p:spPr>
      </p:pic>
      <p:sp>
        <p:nvSpPr>
          <p:cNvPr id="40" name="矩形 39">
            <a:extLst>
              <a:ext uri="{FF2B5EF4-FFF2-40B4-BE49-F238E27FC236}">
                <a16:creationId xmlns:a16="http://schemas.microsoft.com/office/drawing/2014/main" id="{5B2A9A4C-B5BC-4D92-87D2-F750148EC297}"/>
              </a:ext>
            </a:extLst>
          </p:cNvPr>
          <p:cNvSpPr/>
          <p:nvPr/>
        </p:nvSpPr>
        <p:spPr>
          <a:xfrm>
            <a:off x="11460235" y="699479"/>
            <a:ext cx="99112" cy="858080"/>
          </a:xfrm>
          <a:prstGeom prst="rect">
            <a:avLst/>
          </a:prstGeom>
          <a:solidFill>
            <a:srgbClr val="49D9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3AF095B3-79C9-45E2-BFF1-9B81F4C37FC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874" y="4953111"/>
            <a:ext cx="716833" cy="803199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01CDA80-078A-4FCC-9CB8-7B44551BE441}"/>
              </a:ext>
            </a:extLst>
          </p:cNvPr>
          <p:cNvSpPr/>
          <p:nvPr/>
        </p:nvSpPr>
        <p:spPr>
          <a:xfrm>
            <a:off x="490782" y="2406689"/>
            <a:ext cx="5944848" cy="99257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dặn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dò</a:t>
            </a:r>
            <a:endParaRPr kumimoji="0" lang="en-US" sz="60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156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8640" y="2207623"/>
            <a:ext cx="5359056" cy="27823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8436" y="424543"/>
            <a:ext cx="4172857" cy="600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052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64" y="-678424"/>
            <a:ext cx="11858377" cy="74105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773864" y="3275730"/>
            <a:ext cx="2983258" cy="247090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5AC7629-9933-41FF-B4A2-4C1E629A581F}"/>
              </a:ext>
            </a:extLst>
          </p:cNvPr>
          <p:cNvSpPr txBox="1"/>
          <p:nvPr/>
        </p:nvSpPr>
        <p:spPr>
          <a:xfrm>
            <a:off x="943897" y="5909187"/>
            <a:ext cx="10805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chiều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rộng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0CC1A7-2BC1-4A7B-B4CD-062B23C025B6}"/>
              </a:ext>
            </a:extLst>
          </p:cNvPr>
          <p:cNvSpPr txBox="1"/>
          <p:nvPr/>
        </p:nvSpPr>
        <p:spPr>
          <a:xfrm>
            <a:off x="3612325" y="5909186"/>
            <a:ext cx="10805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gồm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mấy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663E3E8-698B-4F84-8AD8-A04196B9A58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157" r="50282" b="-1"/>
          <a:stretch/>
        </p:blipFill>
        <p:spPr>
          <a:xfrm>
            <a:off x="4146759" y="2287950"/>
            <a:ext cx="2615867" cy="2679948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891E4A98-CF6C-4253-9109-D17021F4880C}"/>
              </a:ext>
            </a:extLst>
          </p:cNvPr>
          <p:cNvGrpSpPr/>
          <p:nvPr/>
        </p:nvGrpSpPr>
        <p:grpSpPr>
          <a:xfrm>
            <a:off x="7109137" y="2942453"/>
            <a:ext cx="2025445" cy="2025445"/>
            <a:chOff x="3669814" y="2503541"/>
            <a:chExt cx="2025445" cy="2025445"/>
          </a:xfrm>
        </p:grpSpPr>
        <p:pic>
          <p:nvPicPr>
            <p:cNvPr id="13" name="Picture 2" descr="Bản mềm bộ mẫu chữ cao 2,5 ô ly dành cho học sinh tiểu học">
              <a:extLst>
                <a:ext uri="{FF2B5EF4-FFF2-40B4-BE49-F238E27FC236}">
                  <a16:creationId xmlns:a16="http://schemas.microsoft.com/office/drawing/2014/main" id="{16EE8245-2C45-4A78-8452-5D96DC1E263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94" t="23653" r="13603" b="23954"/>
            <a:stretch/>
          </p:blipFill>
          <p:spPr bwMode="auto">
            <a:xfrm>
              <a:off x="3669814" y="2503541"/>
              <a:ext cx="2025445" cy="20254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5">
              <a:extLst>
                <a:ext uri="{FF2B5EF4-FFF2-40B4-BE49-F238E27FC236}">
                  <a16:creationId xmlns:a16="http://schemas.microsoft.com/office/drawing/2014/main" id="{4F05408D-9414-4CC1-8A25-A3F938978DD7}"/>
                </a:ext>
              </a:extLst>
            </p:cNvPr>
            <p:cNvSpPr/>
            <p:nvPr/>
          </p:nvSpPr>
          <p:spPr>
            <a:xfrm>
              <a:off x="4031456" y="3671889"/>
              <a:ext cx="333374" cy="230980"/>
            </a:xfrm>
            <a:custGeom>
              <a:avLst/>
              <a:gdLst>
                <a:gd name="connsiteX0" fmla="*/ 0 w 283368"/>
                <a:gd name="connsiteY0" fmla="*/ 0 h 216693"/>
                <a:gd name="connsiteX1" fmla="*/ 283368 w 283368"/>
                <a:gd name="connsiteY1" fmla="*/ 0 h 216693"/>
                <a:gd name="connsiteX2" fmla="*/ 283368 w 283368"/>
                <a:gd name="connsiteY2" fmla="*/ 216693 h 216693"/>
                <a:gd name="connsiteX3" fmla="*/ 0 w 283368"/>
                <a:gd name="connsiteY3" fmla="*/ 216693 h 216693"/>
                <a:gd name="connsiteX4" fmla="*/ 0 w 283368"/>
                <a:gd name="connsiteY4" fmla="*/ 0 h 216693"/>
                <a:gd name="connsiteX0" fmla="*/ 0 w 290512"/>
                <a:gd name="connsiteY0" fmla="*/ 0 h 221455"/>
                <a:gd name="connsiteX1" fmla="*/ 283368 w 290512"/>
                <a:gd name="connsiteY1" fmla="*/ 0 h 221455"/>
                <a:gd name="connsiteX2" fmla="*/ 290512 w 290512"/>
                <a:gd name="connsiteY2" fmla="*/ 221455 h 221455"/>
                <a:gd name="connsiteX3" fmla="*/ 0 w 290512"/>
                <a:gd name="connsiteY3" fmla="*/ 216693 h 221455"/>
                <a:gd name="connsiteX4" fmla="*/ 0 w 290512"/>
                <a:gd name="connsiteY4" fmla="*/ 0 h 22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512" h="221455">
                  <a:moveTo>
                    <a:pt x="0" y="0"/>
                  </a:moveTo>
                  <a:lnTo>
                    <a:pt x="283368" y="0"/>
                  </a:lnTo>
                  <a:lnTo>
                    <a:pt x="290512" y="221455"/>
                  </a:lnTo>
                  <a:lnTo>
                    <a:pt x="0" y="216693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DC5DD8A-A12B-47A0-9617-E22A3B1B0512}"/>
                </a:ext>
              </a:extLst>
            </p:cNvPr>
            <p:cNvSpPr/>
            <p:nvPr/>
          </p:nvSpPr>
          <p:spPr>
            <a:xfrm>
              <a:off x="4415682" y="3732610"/>
              <a:ext cx="283368" cy="216693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C442F1C-2762-4680-8C7A-AB34F07D9CDB}"/>
                </a:ext>
              </a:extLst>
            </p:cNvPr>
            <p:cNvCxnSpPr/>
            <p:nvPr/>
          </p:nvCxnSpPr>
          <p:spPr>
            <a:xfrm>
              <a:off x="3831431" y="3840957"/>
              <a:ext cx="912019" cy="0"/>
            </a:xfrm>
            <a:prstGeom prst="line">
              <a:avLst/>
            </a:prstGeom>
            <a:ln w="12700">
              <a:solidFill>
                <a:srgbClr val="1E5C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9148" y="-2433011"/>
            <a:ext cx="6349846" cy="1165570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EA15710-049F-4371-89E7-E1C0227F4F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93355" y="-1175868"/>
            <a:ext cx="3020116" cy="31465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CBAC0BF-7A5F-4CD5-8298-E1AE39FD0DD2}"/>
              </a:ext>
            </a:extLst>
          </p:cNvPr>
          <p:cNvSpPr txBox="1"/>
          <p:nvPr/>
        </p:nvSpPr>
        <p:spPr>
          <a:xfrm>
            <a:off x="2414585" y="0"/>
            <a:ext cx="7154436" cy="1077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667" b="1" i="0" u="none" strike="noStrike" kern="0" cap="none" spc="0" normalizeH="0" baseline="0" noProof="0" dirty="0" err="1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Viết</a:t>
            </a:r>
            <a:r>
              <a:rPr kumimoji="0" lang="en-US" sz="2667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667" b="1" i="0" u="none" strike="noStrike" kern="0" cap="none" spc="0" normalizeH="0" baseline="0" noProof="0" dirty="0" err="1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chữ</a:t>
            </a:r>
            <a:r>
              <a:rPr kumimoji="0" lang="en-US" sz="2667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667" b="1" i="0" u="none" strike="noStrike" kern="0" cap="none" spc="0" normalizeH="0" baseline="0" noProof="0" dirty="0" err="1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hoa</a:t>
            </a:r>
            <a:r>
              <a:rPr kumimoji="0" lang="en-US" sz="2667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lang="en-US" sz="4267" b="1" kern="0" dirty="0">
                <a:solidFill>
                  <a:srgbClr val="FFAB40">
                    <a:lumMod val="50000"/>
                  </a:srgbClr>
                </a:solidFill>
                <a:latin typeface="HP001 4 hàng" panose="020B0603050302020204" pitchFamily="34" charset="0"/>
                <a:cs typeface="Arial"/>
                <a:sym typeface="Arial"/>
              </a:rPr>
              <a:t>D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(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cỡ vừa)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AB40">
                  <a:lumMod val="50000"/>
                </a:srgb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5768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1EA15710-049F-4371-89E7-E1C0227F4F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93355" y="-1175868"/>
            <a:ext cx="3020116" cy="31465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2B88E67-376C-4354-8C86-7F79D8628E77}"/>
              </a:ext>
            </a:extLst>
          </p:cNvPr>
          <p:cNvSpPr txBox="1"/>
          <p:nvPr/>
        </p:nvSpPr>
        <p:spPr>
          <a:xfrm>
            <a:off x="2379981" y="101978"/>
            <a:ext cx="7154436" cy="1077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667" b="1" i="0" u="none" strike="noStrike" kern="0" cap="none" spc="0" normalizeH="0" baseline="0" noProof="0" dirty="0" err="1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Viết</a:t>
            </a:r>
            <a:r>
              <a:rPr kumimoji="0" lang="en-US" sz="2667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667" b="1" i="0" u="none" strike="noStrike" kern="0" cap="none" spc="0" normalizeH="0" baseline="0" noProof="0" dirty="0" err="1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chữ</a:t>
            </a:r>
            <a:r>
              <a:rPr kumimoji="0" lang="en-US" sz="2667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667" b="1" i="0" u="none" strike="noStrike" kern="0" cap="none" spc="0" normalizeH="0" baseline="0" noProof="0" dirty="0" err="1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hoa</a:t>
            </a:r>
            <a:r>
              <a:rPr kumimoji="0" lang="en-US" sz="2667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lang="en-US" sz="4267" b="1" kern="0" dirty="0">
                <a:solidFill>
                  <a:srgbClr val="FFAB40">
                    <a:lumMod val="50000"/>
                  </a:srgbClr>
                </a:solidFill>
                <a:latin typeface="HP001 4 hàng" panose="020B0603050302020204" pitchFamily="34" charset="0"/>
                <a:cs typeface="Arial"/>
                <a:sym typeface="Arial"/>
              </a:rPr>
              <a:t>D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(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cỡ nhỏ)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AB40">
                  <a:lumMod val="50000"/>
                </a:srgb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51939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9148" y="-2433011"/>
            <a:ext cx="6349846" cy="1165570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EA15710-049F-4371-89E7-E1C0227F4F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93355" y="-1175868"/>
            <a:ext cx="3020116" cy="3146513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2214D01F-9936-4ED3-BBE3-1BCC83970511}"/>
              </a:ext>
            </a:extLst>
          </p:cNvPr>
          <p:cNvGrpSpPr/>
          <p:nvPr/>
        </p:nvGrpSpPr>
        <p:grpSpPr>
          <a:xfrm>
            <a:off x="11292768" y="1987543"/>
            <a:ext cx="1091423" cy="1232181"/>
            <a:chOff x="115079" y="968971"/>
            <a:chExt cx="1091423" cy="1232181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C9C1C85E-1A25-467C-86B4-67770556C7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74652">
              <a:off x="115079" y="968971"/>
              <a:ext cx="419196" cy="1232181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D354413E-068F-4C56-AF2E-F8EF92D8562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872" y="1274025"/>
              <a:ext cx="571630" cy="787579"/>
            </a:xfrm>
            <a:prstGeom prst="rect">
              <a:avLst/>
            </a:prstGeom>
          </p:spPr>
        </p:pic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9E0CCCC3-E577-46FE-871C-98704EFD4779}"/>
              </a:ext>
            </a:extLst>
          </p:cNvPr>
          <p:cNvGrpSpPr/>
          <p:nvPr/>
        </p:nvGrpSpPr>
        <p:grpSpPr>
          <a:xfrm>
            <a:off x="5382228" y="2686386"/>
            <a:ext cx="6326442" cy="4767340"/>
            <a:chOff x="-591423" y="1707337"/>
            <a:chExt cx="7679682" cy="5787085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C32A5A1-1E0A-4A47-929C-3A49BD536B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8" t="35025" r="59440" b="34782"/>
            <a:stretch/>
          </p:blipFill>
          <p:spPr>
            <a:xfrm>
              <a:off x="-591423" y="1707337"/>
              <a:ext cx="4429760" cy="5492902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A50EC59C-C702-495B-A7E7-3EF265D261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71" t="36973" r="10977" b="32834"/>
            <a:stretch/>
          </p:blipFill>
          <p:spPr>
            <a:xfrm>
              <a:off x="2621901" y="2001520"/>
              <a:ext cx="4466358" cy="5492902"/>
            </a:xfrm>
            <a:prstGeom prst="rect">
              <a:avLst/>
            </a:prstGeom>
          </p:spPr>
        </p:pic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33A43D98-DDF0-4FA5-B0CE-C004F3A58571}"/>
              </a:ext>
            </a:extLst>
          </p:cNvPr>
          <p:cNvSpPr/>
          <p:nvPr/>
        </p:nvSpPr>
        <p:spPr>
          <a:xfrm>
            <a:off x="1490713" y="1532224"/>
            <a:ext cx="5474576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72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bảng</a:t>
            </a:r>
            <a:r>
              <a:rPr kumimoji="0" lang="en-US" sz="72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7200" b="1" i="0" u="none" strike="noStrike" kern="1200" cap="none" spc="0" normalizeH="0" baseline="0" noProof="0" dirty="0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7200" b="1" dirty="0" err="1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vở</a:t>
            </a:r>
            <a:r>
              <a:rPr lang="en-US" sz="7200" b="1" dirty="0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7200" b="1" dirty="0" err="1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nháp</a:t>
            </a:r>
            <a:r>
              <a:rPr lang="en-US" sz="7200" b="1" dirty="0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kumimoji="0" lang="en-US" sz="7200" b="1" i="0" u="none" strike="noStrike" kern="1200" cap="none" spc="0" normalizeH="0" baseline="0" noProof="0" dirty="0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8094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9148" y="-2433011"/>
            <a:ext cx="6349846" cy="1165570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EA15710-049F-4371-89E7-E1C0227F4F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93355" y="-1175868"/>
            <a:ext cx="3020116" cy="3146513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2214D01F-9936-4ED3-BBE3-1BCC83970511}"/>
              </a:ext>
            </a:extLst>
          </p:cNvPr>
          <p:cNvGrpSpPr/>
          <p:nvPr/>
        </p:nvGrpSpPr>
        <p:grpSpPr>
          <a:xfrm>
            <a:off x="11292768" y="1987543"/>
            <a:ext cx="1091423" cy="1232181"/>
            <a:chOff x="115079" y="968971"/>
            <a:chExt cx="1091423" cy="1232181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C9C1C85E-1A25-467C-86B4-67770556C7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74652">
              <a:off x="115079" y="968971"/>
              <a:ext cx="419196" cy="1232181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D354413E-068F-4C56-AF2E-F8EF92D8562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872" y="1274025"/>
              <a:ext cx="571630" cy="787579"/>
            </a:xfrm>
            <a:prstGeom prst="rect">
              <a:avLst/>
            </a:prstGeom>
          </p:spPr>
        </p:pic>
      </p:grpSp>
      <p:sp>
        <p:nvSpPr>
          <p:cNvPr id="15" name="Oval 18">
            <a:extLst>
              <a:ext uri="{FF2B5EF4-FFF2-40B4-BE49-F238E27FC236}">
                <a16:creationId xmlns:a16="http://schemas.microsoft.com/office/drawing/2014/main" id="{7938FB35-3718-466B-9D12-54518B7336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5625" y="3786188"/>
            <a:ext cx="457200" cy="4572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0000"/>
            </a:solidFill>
            <a:rou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C050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6" name="Text Box 16">
            <a:extLst>
              <a:ext uri="{FF2B5EF4-FFF2-40B4-BE49-F238E27FC236}">
                <a16:creationId xmlns:a16="http://schemas.microsoft.com/office/drawing/2014/main" id="{6715132B-6348-4FA9-8E23-60CB50D402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9913" y="3116264"/>
            <a:ext cx="160020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a) 4 ô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" name="Text Box 9">
            <a:extLst>
              <a:ext uri="{FF2B5EF4-FFF2-40B4-BE49-F238E27FC236}">
                <a16:creationId xmlns:a16="http://schemas.microsoft.com/office/drawing/2014/main" id="{95A26D5B-2654-4C11-A8BC-E754FC96A5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0313" y="1143001"/>
            <a:ext cx="312420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Chọn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ý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đúng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nhất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</a:t>
            </a:r>
          </a:p>
        </p:txBody>
      </p:sp>
      <p:pic>
        <p:nvPicPr>
          <p:cNvPr id="18" name="Picture 10" descr="hoa0001">
            <a:extLst>
              <a:ext uri="{FF2B5EF4-FFF2-40B4-BE49-F238E27FC236}">
                <a16:creationId xmlns:a16="http://schemas.microsoft.com/office/drawing/2014/main" id="{7BCB901E-20E8-47A4-BEB8-D3E05259AD36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24504" r="25812" b="55757"/>
          <a:stretch>
            <a:fillRect/>
          </a:stretch>
        </p:blipFill>
        <p:spPr>
          <a:xfrm rot="9199349">
            <a:off x="2305050" y="5219700"/>
            <a:ext cx="819150" cy="7953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" name="Picture 11" descr="hoa0001">
            <a:extLst>
              <a:ext uri="{FF2B5EF4-FFF2-40B4-BE49-F238E27FC236}">
                <a16:creationId xmlns:a16="http://schemas.microsoft.com/office/drawing/2014/main" id="{B7FC3884-4CB4-48C3-9214-61B67DB42E15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55197" t="42612" b="10580"/>
          <a:stretch>
            <a:fillRect/>
          </a:stretch>
        </p:blipFill>
        <p:spPr>
          <a:xfrm rot="8527350">
            <a:off x="3400426" y="5221288"/>
            <a:ext cx="779463" cy="842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Picture 12" descr="hoa0001">
            <a:extLst>
              <a:ext uri="{FF2B5EF4-FFF2-40B4-BE49-F238E27FC236}">
                <a16:creationId xmlns:a16="http://schemas.microsoft.com/office/drawing/2014/main" id="{95723D1E-F46F-49DB-AEBF-3390ACB5B420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-3510" t="58333" r="52632"/>
          <a:stretch>
            <a:fillRect/>
          </a:stretch>
        </p:blipFill>
        <p:spPr>
          <a:xfrm rot="14772439">
            <a:off x="4367213" y="5210175"/>
            <a:ext cx="855662" cy="8461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" name="Text Box 14">
            <a:extLst>
              <a:ext uri="{FF2B5EF4-FFF2-40B4-BE49-F238E27FC236}">
                <a16:creationId xmlns:a16="http://schemas.microsoft.com/office/drawing/2014/main" id="{F2567E7F-A8C0-4C60-B8A9-B79E940B2A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1713" y="2049464"/>
            <a:ext cx="5181600" cy="88331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lvl="0" algn="just" fontAlgn="base">
              <a:lnSpc>
                <a:spcPct val="55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*Con chữ </a:t>
            </a:r>
            <a:r>
              <a:rPr lang="en-US" sz="4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Commercial Script" panose="020B7200000000000000" pitchFamily="34" charset="0"/>
              </a:rPr>
              <a:t>D</a:t>
            </a: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Commercial Script" panose="020B7200000000000000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cỡ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vừa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5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cao mấy ô li ?</a:t>
            </a:r>
          </a:p>
        </p:txBody>
      </p:sp>
      <p:sp>
        <p:nvSpPr>
          <p:cNvPr id="22" name="Text Box 17">
            <a:extLst>
              <a:ext uri="{FF2B5EF4-FFF2-40B4-BE49-F238E27FC236}">
                <a16:creationId xmlns:a16="http://schemas.microsoft.com/office/drawing/2014/main" id="{A9BAD8D4-EF81-44B5-B51E-0AD9C6F964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9913" y="3725864"/>
            <a:ext cx="160020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b) 5 ô li</a:t>
            </a:r>
          </a:p>
        </p:txBody>
      </p:sp>
      <p:sp>
        <p:nvSpPr>
          <p:cNvPr id="23" name="Text Box 19">
            <a:extLst>
              <a:ext uri="{FF2B5EF4-FFF2-40B4-BE49-F238E27FC236}">
                <a16:creationId xmlns:a16="http://schemas.microsoft.com/office/drawing/2014/main" id="{42BEE7F6-B2F0-43CF-9ABF-C19538CDFA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9913" y="4259264"/>
            <a:ext cx="1371600" cy="523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c) 6 ô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198B127B-5C62-4DEC-8D25-1CD028B906AD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157" r="50282" b="-1"/>
          <a:stretch/>
        </p:blipFill>
        <p:spPr>
          <a:xfrm>
            <a:off x="6553368" y="1402557"/>
            <a:ext cx="4171618" cy="427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95216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"/>
                            </p:stCondLst>
                            <p:childTnLst>
                              <p:par>
                                <p:cTn id="3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80"/>
                            </p:stCondLst>
                            <p:childTnLst>
                              <p:par>
                                <p:cTn id="3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160"/>
                            </p:stCondLst>
                            <p:childTnLst>
                              <p:par>
                                <p:cTn id="4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build="allAtOnce"/>
      <p:bldP spid="17" grpId="0"/>
      <p:bldP spid="21" grpId="0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9148" y="-2433011"/>
            <a:ext cx="6349846" cy="11655706"/>
          </a:xfrm>
          <a:prstGeom prst="rect">
            <a:avLst/>
          </a:prstGeom>
        </p:spPr>
      </p:pic>
      <p:sp>
        <p:nvSpPr>
          <p:cNvPr id="25" name="Text Box 19">
            <a:extLst>
              <a:ext uri="{FF2B5EF4-FFF2-40B4-BE49-F238E27FC236}">
                <a16:creationId xmlns:a16="http://schemas.microsoft.com/office/drawing/2014/main" id="{BA3F44A9-C896-4118-BFFC-93C19BC4E5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4188" y="4252914"/>
            <a:ext cx="137160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c) 6 ô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6" name="Text Box 9">
            <a:extLst>
              <a:ext uri="{FF2B5EF4-FFF2-40B4-BE49-F238E27FC236}">
                <a16:creationId xmlns:a16="http://schemas.microsoft.com/office/drawing/2014/main" id="{143BE397-DAB1-44A6-AD7C-FA78181B6A27}"/>
              </a:ext>
            </a:extLst>
          </p:cNvPr>
          <p:cNvSpPr txBox="1"/>
          <p:nvPr/>
        </p:nvSpPr>
        <p:spPr>
          <a:xfrm>
            <a:off x="2500313" y="1143001"/>
            <a:ext cx="31242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Chọn ý đúng nhất:</a:t>
            </a:r>
          </a:p>
        </p:txBody>
      </p:sp>
      <p:pic>
        <p:nvPicPr>
          <p:cNvPr id="27" name="Picture 10" descr="hoa0001">
            <a:extLst>
              <a:ext uri="{FF2B5EF4-FFF2-40B4-BE49-F238E27FC236}">
                <a16:creationId xmlns:a16="http://schemas.microsoft.com/office/drawing/2014/main" id="{6C0D7586-AF46-479C-BC71-EC4D7B21483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4504" r="25812" b="55757"/>
          <a:stretch>
            <a:fillRect/>
          </a:stretch>
        </p:blipFill>
        <p:spPr>
          <a:xfrm rot="9199349">
            <a:off x="2305050" y="5219700"/>
            <a:ext cx="819150" cy="7953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" name="Picture 11" descr="hoa0001">
            <a:extLst>
              <a:ext uri="{FF2B5EF4-FFF2-40B4-BE49-F238E27FC236}">
                <a16:creationId xmlns:a16="http://schemas.microsoft.com/office/drawing/2014/main" id="{A26B5A75-563B-4841-A42E-5E14A7894EE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5197" t="42612" b="10580"/>
          <a:stretch>
            <a:fillRect/>
          </a:stretch>
        </p:blipFill>
        <p:spPr>
          <a:xfrm rot="8527350">
            <a:off x="3400426" y="5221288"/>
            <a:ext cx="779463" cy="842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" name="Picture 12" descr="hoa0001">
            <a:extLst>
              <a:ext uri="{FF2B5EF4-FFF2-40B4-BE49-F238E27FC236}">
                <a16:creationId xmlns:a16="http://schemas.microsoft.com/office/drawing/2014/main" id="{FDAB13DB-5465-4227-B636-F123674B2BB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-3510" t="58333" r="52632"/>
          <a:stretch>
            <a:fillRect/>
          </a:stretch>
        </p:blipFill>
        <p:spPr>
          <a:xfrm rot="14772439">
            <a:off x="4367213" y="5210175"/>
            <a:ext cx="855662" cy="8461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" name="Text Box 10">
            <a:extLst>
              <a:ext uri="{FF2B5EF4-FFF2-40B4-BE49-F238E27FC236}">
                <a16:creationId xmlns:a16="http://schemas.microsoft.com/office/drawing/2014/main" id="{F06483F4-C6D1-47E9-AC08-D870291DDC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4588" y="2043113"/>
            <a:ext cx="5181600" cy="91717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5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*Con chữ </a:t>
            </a:r>
            <a:r>
              <a:rPr lang="en-US" sz="4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Commercial Script" panose="020B7200000000000000" pitchFamily="34" charset="0"/>
              </a:rPr>
              <a:t>D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cỡ vừa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5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réng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mấy ô li ?</a:t>
            </a:r>
          </a:p>
        </p:txBody>
      </p:sp>
      <p:sp>
        <p:nvSpPr>
          <p:cNvPr id="31" name="Oval 16">
            <a:extLst>
              <a:ext uri="{FF2B5EF4-FFF2-40B4-BE49-F238E27FC236}">
                <a16:creationId xmlns:a16="http://schemas.microsoft.com/office/drawing/2014/main" id="{1128E705-0678-4F13-912C-3FC4D4A7FF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4188" y="3143250"/>
            <a:ext cx="457200" cy="457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99FF"/>
            </a:solidFill>
            <a:rou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C050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2" name="Text Box 17">
            <a:extLst>
              <a:ext uri="{FF2B5EF4-FFF2-40B4-BE49-F238E27FC236}">
                <a16:creationId xmlns:a16="http://schemas.microsoft.com/office/drawing/2014/main" id="{8B0CAFE5-A060-4EE1-B314-D4AFB46961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4188" y="3109914"/>
            <a:ext cx="228600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4 ô li</a:t>
            </a:r>
          </a:p>
        </p:txBody>
      </p:sp>
      <p:sp>
        <p:nvSpPr>
          <p:cNvPr id="33" name="Text Box 18">
            <a:extLst>
              <a:ext uri="{FF2B5EF4-FFF2-40B4-BE49-F238E27FC236}">
                <a16:creationId xmlns:a16="http://schemas.microsoft.com/office/drawing/2014/main" id="{FA7FCB2F-5237-4823-8530-F8E6E3511F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4189" y="3719514"/>
            <a:ext cx="2157413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b) 4 ô li rưỡi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A9975105-2CCE-426A-A52C-B120B4F14CA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157" r="50282" b="-1"/>
          <a:stretch/>
        </p:blipFill>
        <p:spPr>
          <a:xfrm>
            <a:off x="6821109" y="1402557"/>
            <a:ext cx="4082841" cy="4182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02953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4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0" grpId="0"/>
      <p:bldP spid="31" grpId="0" animBg="1"/>
      <p:bldP spid="32" grpId="0" build="allAtOnce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BB8B3F37-D836-4966-908C-C9260A85574C}"/>
              </a:ext>
            </a:extLst>
          </p:cNvPr>
          <p:cNvSpPr txBox="1"/>
          <p:nvPr/>
        </p:nvSpPr>
        <p:spPr>
          <a:xfrm>
            <a:off x="3829772" y="-65623"/>
            <a:ext cx="5365827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ứng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dụng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FE526FA-1D14-4642-8595-1B99DA571A64}"/>
              </a:ext>
            </a:extLst>
          </p:cNvPr>
          <p:cNvGrpSpPr/>
          <p:nvPr/>
        </p:nvGrpSpPr>
        <p:grpSpPr>
          <a:xfrm>
            <a:off x="1227206" y="926474"/>
            <a:ext cx="10239369" cy="1715655"/>
            <a:chOff x="1669615" y="1014959"/>
            <a:chExt cx="4554204" cy="1715655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29719902-067E-4ECD-8E09-E8DAE7D437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2853"/>
            <a:stretch/>
          </p:blipFill>
          <p:spPr>
            <a:xfrm>
              <a:off x="1669615" y="1014959"/>
              <a:ext cx="4554204" cy="1715655"/>
            </a:xfrm>
            <a:prstGeom prst="rect">
              <a:avLst/>
            </a:prstGeom>
          </p:spPr>
        </p:pic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68232E1-B0EF-4278-977D-55C75860ACA2}"/>
                </a:ext>
              </a:extLst>
            </p:cNvPr>
            <p:cNvGrpSpPr/>
            <p:nvPr/>
          </p:nvGrpSpPr>
          <p:grpSpPr>
            <a:xfrm>
              <a:off x="2154216" y="1277753"/>
              <a:ext cx="3712906" cy="1086073"/>
              <a:chOff x="2154216" y="1277753"/>
              <a:chExt cx="3712906" cy="1086073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306F095-F5D7-4FEE-8D82-F1192E54A031}"/>
                  </a:ext>
                </a:extLst>
              </p:cNvPr>
              <p:cNvSpPr/>
              <p:nvPr/>
            </p:nvSpPr>
            <p:spPr>
              <a:xfrm>
                <a:off x="2164048" y="1277753"/>
                <a:ext cx="370307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>
                    <a:solidFill>
                      <a:srgbClr val="C00000"/>
                    </a:solidFill>
                    <a:latin typeface="HP001 4 hàng" panose="020B0603050302020204" pitchFamily="34" charset="0"/>
                  </a:rPr>
                  <a:t>Dung </a:t>
                </a:r>
                <a:r>
                  <a:rPr lang="en-US" sz="2800" b="1" dirty="0" err="1">
                    <a:solidFill>
                      <a:srgbClr val="C00000"/>
                    </a:solidFill>
                    <a:latin typeface="HP001 4 hàng" panose="020B0603050302020204" pitchFamily="34" charset="0"/>
                  </a:rPr>
                  <a:t>dăng</a:t>
                </a:r>
                <a:r>
                  <a:rPr lang="en-US" sz="2800" b="1" dirty="0">
                    <a:solidFill>
                      <a:srgbClr val="C00000"/>
                    </a:solidFill>
                    <a:latin typeface="HP001 4 hàng" panose="020B0603050302020204" pitchFamily="34" charset="0"/>
                  </a:rPr>
                  <a:t> dung Ύ˞</a:t>
                </a: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2128FE5-3217-4356-B8D3-528B590B2379}"/>
                  </a:ext>
                </a:extLst>
              </p:cNvPr>
              <p:cNvSpPr/>
              <p:nvPr/>
            </p:nvSpPr>
            <p:spPr>
              <a:xfrm>
                <a:off x="2154216" y="1840606"/>
                <a:ext cx="370307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 err="1">
                    <a:solidFill>
                      <a:srgbClr val="C00000"/>
                    </a:solidFill>
                    <a:latin typeface="HP001 4 hàng" panose="020B0603050302020204" pitchFamily="34" charset="0"/>
                  </a:rPr>
                  <a:t>Dắt</a:t>
                </a:r>
                <a:r>
                  <a:rPr lang="en-US" sz="2800" b="1" dirty="0">
                    <a:solidFill>
                      <a:srgbClr val="C00000"/>
                    </a:solidFill>
                    <a:latin typeface="HP001 4 hàng" panose="020B0603050302020204" pitchFamily="34" charset="0"/>
                  </a:rPr>
                  <a:t> Λ˞ </a:t>
                </a:r>
                <a:r>
                  <a:rPr lang="en-US" sz="2800" b="1" dirty="0" err="1">
                    <a:solidFill>
                      <a:srgbClr val="C00000"/>
                    </a:solidFill>
                    <a:latin typeface="HP001 4 hàng" panose="020B0603050302020204" pitchFamily="34" charset="0"/>
                  </a:rPr>
                  <a:t>đi</a:t>
                </a:r>
                <a:r>
                  <a:rPr lang="en-US" sz="2800" b="1" dirty="0">
                    <a:solidFill>
                      <a:srgbClr val="C00000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C00000"/>
                    </a:solidFill>
                    <a:latin typeface="HP001 4 hàng" panose="020B0603050302020204" pitchFamily="34" charset="0"/>
                  </a:rPr>
                  <a:t>εΠ</a:t>
                </a:r>
                <a:r>
                  <a:rPr lang="en-US" sz="2800" b="1" dirty="0">
                    <a:solidFill>
                      <a:srgbClr val="C00000"/>
                    </a:solidFill>
                    <a:latin typeface="HP001 4 hàng" panose="020B0603050302020204" pitchFamily="34" charset="0"/>
                  </a:rPr>
                  <a:t>. </a:t>
                </a:r>
              </a:p>
            </p:txBody>
          </p:sp>
        </p:grp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2459669E-83DF-4849-B829-61D58E6E1D27}"/>
              </a:ext>
            </a:extLst>
          </p:cNvPr>
          <p:cNvSpPr txBox="1"/>
          <p:nvPr/>
        </p:nvSpPr>
        <p:spPr>
          <a:xfrm>
            <a:off x="821396" y="2681762"/>
            <a:ext cx="10645179" cy="3889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 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Chữ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D</a:t>
            </a:r>
            <a:endParaRPr lang="vi-VN" sz="2800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Khoảng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vi-VN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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Khoảng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cách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giữa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các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chữ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ghi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tiếng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là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1 con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chữ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o.</a:t>
            </a:r>
            <a:endParaRPr lang="vi-VN" sz="2800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c.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2.5 li ?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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Chữ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D, g, h</a:t>
            </a:r>
            <a:endParaRPr lang="vi-VN" sz="2800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2" grpId="0" uiExpand="1" build="p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2fcf4eai">
      <a:majorFont>
        <a:latin typeface="华康少女文字W5(P)"/>
        <a:ea typeface="华康少女文字W5(P)"/>
        <a:cs typeface=""/>
      </a:majorFont>
      <a:minorFont>
        <a:latin typeface="华康少女文字W5(P)"/>
        <a:ea typeface="华康少女文字W5(P)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253</Words>
  <Application>Microsoft Office PowerPoint</Application>
  <PresentationFormat>Widescreen</PresentationFormat>
  <Paragraphs>49</Paragraphs>
  <Slides>13</Slides>
  <Notes>11</Notes>
  <HiddenSlides>0</HiddenSlides>
  <MMClips>1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30" baseType="lpstr">
      <vt:lpstr>.VnCommercial Script</vt:lpstr>
      <vt:lpstr>.VnTime</vt:lpstr>
      <vt:lpstr>Arial</vt:lpstr>
      <vt:lpstr>Arial-Rounded</vt:lpstr>
      <vt:lpstr>Calibri</vt:lpstr>
      <vt:lpstr>Calibri Light</vt:lpstr>
      <vt:lpstr>等线</vt:lpstr>
      <vt:lpstr>等线 Light</vt:lpstr>
      <vt:lpstr>HP001 4 hàng</vt:lpstr>
      <vt:lpstr>Times New Roman</vt:lpstr>
      <vt:lpstr>UTM Avo</vt:lpstr>
      <vt:lpstr>Wingdings</vt:lpstr>
      <vt:lpstr>华康少女文字W5(P)</vt:lpstr>
      <vt:lpstr>Office 主题​​</vt:lpstr>
      <vt:lpstr>1_Office Theme</vt:lpstr>
      <vt:lpstr>1_Office 主题​​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10</cp:revision>
  <dcterms:created xsi:type="dcterms:W3CDTF">2021-07-27T11:47:27Z</dcterms:created>
  <dcterms:modified xsi:type="dcterms:W3CDTF">2024-11-07T14:30:41Z</dcterms:modified>
</cp:coreProperties>
</file>