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716" r:id="rId3"/>
  </p:sldMasterIdLst>
  <p:notesMasterIdLst>
    <p:notesMasterId r:id="rId10"/>
  </p:notesMasterIdLst>
  <p:sldIdLst>
    <p:sldId id="2007577143" r:id="rId4"/>
    <p:sldId id="257" r:id="rId5"/>
    <p:sldId id="2007577141" r:id="rId6"/>
    <p:sldId id="2007577067" r:id="rId7"/>
    <p:sldId id="2007577071" r:id="rId8"/>
    <p:sldId id="33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436D16-B364-45EC-954A-837EB1D30D4D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B1F7E9-D64E-477D-A587-B541B516D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930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11FC198-2D83-4DFC-8CDD-7D23AF44D41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微软雅黑" pitchFamily="34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微软雅黑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3445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2024/11/6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98296"/>
      </p:ext>
    </p:extLst>
  </p:cSld>
  <p:clrMapOvr>
    <a:masterClrMapping/>
  </p:clrMapOvr>
  <p:transition spd="med" advClick="0" advTm="4000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2024/11/6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5751970"/>
      </p:ext>
    </p:extLst>
  </p:cSld>
  <p:clrMapOvr>
    <a:masterClrMapping/>
  </p:clrMapOvr>
  <p:transition spd="med" advClick="0" advTm="4000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2024/11/6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976977"/>
      </p:ext>
    </p:extLst>
  </p:cSld>
  <p:clrMapOvr>
    <a:masterClrMapping/>
  </p:clrMapOvr>
  <p:transition spd="med" advClick="0" advTm="4000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D42163B-FD22-419C-BBA6-CB9777F35E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2477CF9-864C-4360-B99A-637B2D799E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7DC3595-65EF-4694-A8D4-9B34A1C3E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5825-7B37-42F5-9075-3BE9DC30402E}" type="datetimeFigureOut">
              <a:rPr lang="zh-CN" altLang="en-US" smtClean="0"/>
              <a:t>2024/11/6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187FE9A-A440-41FF-BA7E-816A82B18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A803C39-207C-4609-9ECB-2A51588EA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39B97-B459-4F22-A909-950795163C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4111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3ABA4B8-CEA6-4724-9068-9A6DBF440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7FB3083-AB69-4F21-934C-14A88787A8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C29F189-3146-4164-87CE-0144BF6B7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5825-7B37-42F5-9075-3BE9DC30402E}" type="datetimeFigureOut">
              <a:rPr lang="zh-CN" altLang="en-US" smtClean="0"/>
              <a:t>2024/11/6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EA3F472-21CA-491B-B181-B6ADC3267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A66058F-DC23-43FF-86B0-7C464650B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3646" y="26377"/>
            <a:ext cx="2743200" cy="365125"/>
          </a:xfrm>
        </p:spPr>
        <p:txBody>
          <a:bodyPr/>
          <a:lstStyle>
            <a:lvl1pPr>
              <a:defRPr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/>
              <a:t>Design by: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79549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46CD300-B375-449D-82E1-EA0BA19FF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5E3CEEB-D602-4947-A0A0-E4D4CBDD5C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A7063B1-A6BC-45C4-99BD-8127A5AFC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5825-7B37-42F5-9075-3BE9DC30402E}" type="datetimeFigureOut">
              <a:rPr lang="zh-CN" altLang="en-US" smtClean="0"/>
              <a:t>2024/11/6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E2A91E5-AB00-4475-B860-79DEA23A4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988DE88-38DE-4A72-8060-1B5C5FAB4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39B97-B459-4F22-A909-950795163C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4512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EA4D8F8-DA83-45AD-A98D-40750A04E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F28205F-10DC-43AB-84CC-CC99B07A48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3FED303-BA22-4F56-8B26-0FFE1C47F0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AD0A593-00D2-4ED1-82B7-8BD2211E1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5825-7B37-42F5-9075-3BE9DC30402E}" type="datetimeFigureOut">
              <a:rPr lang="zh-CN" altLang="en-US" smtClean="0"/>
              <a:t>2024/11/6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29E633B-7823-4965-AC3A-75A494A9A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F2AD9BB-8E72-444C-BBDE-B42373576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39B97-B459-4F22-A909-950795163C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5007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DE769E9-912E-43AC-BECA-BA18382A6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8629964-83FF-4829-857D-E28D69C184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F14B2E5-6D29-433A-8906-4010AC2741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CB1034F-04E1-409A-B469-F2A4F7AD08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301FAC3B-FDD0-44BF-8B23-2E2C418726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86C5A5E-9314-4CD7-864B-5F4FA4629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5825-7B37-42F5-9075-3BE9DC30402E}" type="datetimeFigureOut">
              <a:rPr lang="zh-CN" altLang="en-US" smtClean="0"/>
              <a:t>2024/11/6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171DCCC-63FD-4B56-BFCA-F6E9757F6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C4C5626-C0F5-47CF-AE7C-DE1473EA8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39B97-B459-4F22-A909-950795163C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5152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D48E6D-E096-472E-BD07-3D5B1B8D0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6D4E129-EDEB-4C59-9744-8F2D8C310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5825-7B37-42F5-9075-3BE9DC30402E}" type="datetimeFigureOut">
              <a:rPr lang="zh-CN" altLang="en-US" smtClean="0"/>
              <a:t>2024/11/6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0FCFE56-FC14-4043-827B-6C0767C77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DA473F6-3623-40C7-9E9A-4BC898A34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39B97-B459-4F22-A909-950795163C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8471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C3675DB-BE68-4E99-9EBA-D7787A7E9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5825-7B37-42F5-9075-3BE9DC30402E}" type="datetimeFigureOut">
              <a:rPr lang="zh-CN" altLang="en-US" smtClean="0"/>
              <a:t>2024/11/6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6165565-CE15-47DB-B59E-00C53DD33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CFC10C-27CF-49D3-ABCC-894DFE728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39B97-B459-4F22-A909-950795163C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2485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81EAE70-7F1D-479D-8822-268C1FFFB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8E34DB8-82DD-45F1-BF65-715D2FD07C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19EDF2A-DE44-4336-AA05-51646B18B3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38054ED-485F-40FD-B058-A389D7991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5825-7B37-42F5-9075-3BE9DC30402E}" type="datetimeFigureOut">
              <a:rPr lang="zh-CN" altLang="en-US" smtClean="0"/>
              <a:t>2024/11/6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920485E-92B4-4395-8726-C7BDBDF8D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DED9AD4-CCBA-42C9-8708-6E66BEE8C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39B97-B459-4F22-A909-950795163C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9485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2024/11/6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7409310"/>
      </p:ext>
    </p:extLst>
  </p:cSld>
  <p:clrMapOvr>
    <a:masterClrMapping/>
  </p:clrMapOvr>
  <p:transition spd="med" advClick="0" advTm="4000">
    <p:pull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60D5FE-ADEE-40B8-ACE0-91C766AFC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39820831-13CF-45D4-B7D2-A503158FE4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CEBE428-21E6-4EB3-8340-040FD629E0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5789585-FFEB-4D20-8A90-45C1D2C9A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5825-7B37-42F5-9075-3BE9DC30402E}" type="datetimeFigureOut">
              <a:rPr lang="zh-CN" altLang="en-US" smtClean="0"/>
              <a:t>2024/11/6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D018688-58A0-4816-B813-7612CFED6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DC2F646-191C-4DDD-9AD2-3EA65A8CB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39B97-B459-4F22-A909-950795163C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4777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B7C65E3-8765-4D8E-9475-8D66587C2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914012E-2441-4F52-AA3E-EF00A00468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AC4ADB6-73D2-41AE-982B-9195607D7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5825-7B37-42F5-9075-3BE9DC30402E}" type="datetimeFigureOut">
              <a:rPr lang="zh-CN" altLang="en-US" smtClean="0"/>
              <a:t>2024/11/6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24EE861-9EFD-455A-88F2-3AB5CBE64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279D257-0D13-4700-877C-6D23F29D5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39B97-B459-4F22-A909-950795163C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9145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0FCDCD38-6FE3-4B50-9B09-A098E175AB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48D92F1-2B6D-4F03-9C7F-33C533D496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C225F83-7BFD-41A9-AB96-77E8DC202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5825-7B37-42F5-9075-3BE9DC30402E}" type="datetimeFigureOut">
              <a:rPr lang="zh-CN" altLang="en-US" smtClean="0"/>
              <a:t>2024/11/6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0307F57-B31D-49B8-ABDA-690B139C6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1C5696C-70BA-4E39-81C6-53BC097FB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39B97-B459-4F22-A909-950795163C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4790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4960B-8EB7-408F-BA3A-97CC01F7057A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40538-FB07-437F-BCC9-C1C5DAD1B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4618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4960B-8EB7-408F-BA3A-97CC01F7057A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40538-FB07-437F-BCC9-C1C5DAD1B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9725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4960B-8EB7-408F-BA3A-97CC01F7057A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40538-FB07-437F-BCC9-C1C5DAD1B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0678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4960B-8EB7-408F-BA3A-97CC01F7057A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40538-FB07-437F-BCC9-C1C5DAD1B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5508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4960B-8EB7-408F-BA3A-97CC01F7057A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40538-FB07-437F-BCC9-C1C5DAD1B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5478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4960B-8EB7-408F-BA3A-97CC01F7057A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40538-FB07-437F-BCC9-C1C5DAD1B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9926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4960B-8EB7-408F-BA3A-97CC01F7057A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40538-FB07-437F-BCC9-C1C5DAD1B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431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2024/11/6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185257"/>
      </p:ext>
    </p:extLst>
  </p:cSld>
  <p:clrMapOvr>
    <a:masterClrMapping/>
  </p:clrMapOvr>
  <p:transition spd="med" advClick="0" advTm="4000">
    <p:pull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4960B-8EB7-408F-BA3A-97CC01F7057A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40538-FB07-437F-BCC9-C1C5DAD1B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4886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4960B-8EB7-408F-BA3A-97CC01F7057A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40538-FB07-437F-BCC9-C1C5DAD1B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054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4960B-8EB7-408F-BA3A-97CC01F7057A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40538-FB07-437F-BCC9-C1C5DAD1B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9170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4960B-8EB7-408F-BA3A-97CC01F7057A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40538-FB07-437F-BCC9-C1C5DAD1B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545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2970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952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2024/11/6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706635"/>
      </p:ext>
    </p:extLst>
  </p:cSld>
  <p:clrMapOvr>
    <a:masterClrMapping/>
  </p:clrMapOvr>
  <p:transition spd="med" advClick="0" advTm="4000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2024/11/6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4372621"/>
      </p:ext>
    </p:extLst>
  </p:cSld>
  <p:clrMapOvr>
    <a:masterClrMapping/>
  </p:clrMapOvr>
  <p:transition spd="med" advClick="0" advTm="4000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2024/11/6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2487408"/>
      </p:ext>
    </p:extLst>
  </p:cSld>
  <p:clrMapOvr>
    <a:masterClrMapping/>
  </p:clrMapOvr>
  <p:transition spd="med" advClick="0" advTm="4000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2024/11/6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8680767"/>
      </p:ext>
    </p:extLst>
  </p:cSld>
  <p:clrMapOvr>
    <a:masterClrMapping/>
  </p:clrMapOvr>
  <p:transition spd="med" advClick="0" advTm="4000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2024/11/6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1044343"/>
      </p:ext>
    </p:extLst>
  </p:cSld>
  <p:clrMapOvr>
    <a:masterClrMapping/>
  </p:clrMapOvr>
  <p:transition spd="med" advClick="0" advTm="4000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2024/11/6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3150730"/>
      </p:ext>
    </p:extLst>
  </p:cSld>
  <p:clrMapOvr>
    <a:masterClrMapping/>
  </p:clrMapOvr>
  <p:transition spd="med" advClick="0" advTm="4000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E5B826-6809-49B3-9B4B-177D412235B0}" type="datetimeFigureOut">
              <a:rPr lang="zh-CN" altLang="en-US" smtClean="0"/>
              <a:t>2024/11/6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1733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 advClick="0" advTm="4000">
    <p:pull/>
  </p:transition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5219197-7749-429E-8046-5C97A52FC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4588164-C801-483E-83F9-1CD0436F4C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BF9CB95-A4D0-4BC3-B9D6-F2F26624EC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895825-7B37-42F5-9075-3BE9DC30402E}" type="datetimeFigureOut">
              <a:rPr lang="zh-CN" altLang="en-US" smtClean="0"/>
              <a:t>2024/11/6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AB0B072-7510-4736-8B2C-D29E9DB23C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ADBE722-FB35-425B-BBDC-9A9DBF2527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939B97-B459-4F22-A909-950795163C5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1ECFEB75-E9B1-4C7E-A2DF-ECD952BB36F6}"/>
              </a:ext>
            </a:extLst>
          </p:cNvPr>
          <p:cNvSpPr txBox="1">
            <a:spLocks/>
          </p:cNvSpPr>
          <p:nvPr userDrawn="1"/>
        </p:nvSpPr>
        <p:spPr>
          <a:xfrm>
            <a:off x="10492153" y="8792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i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100" dirty="0"/>
              <a:t>Design by: </a:t>
            </a:r>
            <a:r>
              <a:rPr lang="en-US" altLang="zh-CN" sz="1100" dirty="0" err="1"/>
              <a:t>Hương</a:t>
            </a:r>
            <a:r>
              <a:rPr lang="en-US" altLang="zh-CN" sz="1100" dirty="0"/>
              <a:t> </a:t>
            </a:r>
            <a:r>
              <a:rPr lang="en-US" altLang="zh-CN" sz="1100" dirty="0" err="1"/>
              <a:t>Thảo</a:t>
            </a:r>
            <a:endParaRPr lang="zh-CN" altLang="en-US" sz="1100" dirty="0"/>
          </a:p>
        </p:txBody>
      </p:sp>
    </p:spTree>
    <p:extLst>
      <p:ext uri="{BB962C8B-B14F-4D97-AF65-F5344CB8AC3E}">
        <p14:creationId xmlns:p14="http://schemas.microsoft.com/office/powerpoint/2010/main" val="3860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84960B-8EB7-408F-BA3A-97CC01F7057A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40538-FB07-437F-BCC9-C1C5DAD1B68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C448E554-7F01-40CE-BA25-672591426CA5}"/>
              </a:ext>
            </a:extLst>
          </p:cNvPr>
          <p:cNvSpPr txBox="1">
            <a:spLocks/>
          </p:cNvSpPr>
          <p:nvPr userDrawn="1"/>
        </p:nvSpPr>
        <p:spPr>
          <a:xfrm>
            <a:off x="10430607" y="317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i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dirty="0"/>
              <a:t>Design by: </a:t>
            </a:r>
            <a:r>
              <a:rPr lang="en-US" altLang="zh-CN" sz="1200" dirty="0" err="1"/>
              <a:t>Hương</a:t>
            </a:r>
            <a:r>
              <a:rPr lang="en-US" altLang="zh-CN" sz="1200" dirty="0"/>
              <a:t> </a:t>
            </a:r>
            <a:r>
              <a:rPr lang="en-US" altLang="zh-CN" sz="1200" dirty="0" err="1"/>
              <a:t>Thảo</a:t>
            </a:r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522271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5" Type="http://schemas.microsoft.com/office/2007/relationships/hdphoto" Target="../media/hdphoto3.wdp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13" Type="http://schemas.openxmlformats.org/officeDocument/2006/relationships/image" Target="../media/image20.png"/><Relationship Id="rId3" Type="http://schemas.openxmlformats.org/officeDocument/2006/relationships/slideLayout" Target="../slideLayouts/slideLayout34.xml"/><Relationship Id="rId7" Type="http://schemas.openxmlformats.org/officeDocument/2006/relationships/image" Target="../media/image14.emf"/><Relationship Id="rId12" Type="http://schemas.openxmlformats.org/officeDocument/2006/relationships/image" Target="../media/image19.emf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3.emf"/><Relationship Id="rId11" Type="http://schemas.openxmlformats.org/officeDocument/2006/relationships/image" Target="../media/image18.emf"/><Relationship Id="rId5" Type="http://schemas.openxmlformats.org/officeDocument/2006/relationships/image" Target="../media/image12.png"/><Relationship Id="rId10" Type="http://schemas.openxmlformats.org/officeDocument/2006/relationships/image" Target="../media/image17.emf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74"/>
          <a:stretch>
            <a:fillRect/>
          </a:stretch>
        </p:blipFill>
        <p:spPr>
          <a:xfrm>
            <a:off x="794" y="448"/>
            <a:ext cx="12190413" cy="68571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5520" y="1236265"/>
            <a:ext cx="9001000" cy="1938008"/>
          </a:xfrm>
        </p:spPr>
        <p:txBody>
          <a:bodyPr>
            <a:normAutofit fontScale="90000"/>
          </a:bodyPr>
          <a:lstStyle/>
          <a:p>
            <a:r>
              <a:rPr lang="en-US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Chào mừng các con đến với </a:t>
            </a:r>
            <a:br>
              <a:rPr lang="en-US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</a:br>
            <a:r>
              <a:rPr lang="vi-VN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tiết</a:t>
            </a:r>
            <a:r>
              <a:rPr lang="en-US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học</a:t>
            </a:r>
            <a:r>
              <a:rPr lang="en-US" altLang="vi-VN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altLang="vi-VN" sz="4800" b="1" dirty="0" smtClean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Tiếng Việt </a:t>
            </a:r>
            <a:r>
              <a:rPr lang="en-US" altLang="vi-VN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- Lớp </a:t>
            </a:r>
            <a:r>
              <a:rPr lang="en-US" altLang="vi-VN" sz="4800" b="1" dirty="0" smtClean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2</a:t>
            </a:r>
            <a:br>
              <a:rPr lang="en-US" altLang="vi-VN" sz="4800" b="1" dirty="0" smtClean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</a:br>
            <a:r>
              <a:rPr lang="en-US" altLang="vi-VN" sz="4800" b="1" dirty="0" smtClean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Sách Kết nối tri thức với cuộc sống</a:t>
            </a:r>
            <a:endParaRPr lang="en-US" altLang="vi-VN" sz="4800" b="1" dirty="0">
              <a:solidFill>
                <a:srgbClr val="0070C0"/>
              </a:solidFill>
              <a:latin typeface="Arial-Rounded" panose="020B0500000000000000" charset="0"/>
              <a:cs typeface="Arial-Rounded" panose="020B0500000000000000" charset="0"/>
              <a:sym typeface="+mn-ea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39392" y="3345470"/>
            <a:ext cx="2313215" cy="3331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549398"/>
      </p:ext>
    </p:extLst>
  </p:cSld>
  <p:clrMapOvr>
    <a:masterClrMapping/>
  </p:clrMapOvr>
  <p:transition spd="med" advClick="0" advTm="4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815973"/>
            <a:ext cx="7992532" cy="600816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05"/>
          <a:stretch/>
        </p:blipFill>
        <p:spPr>
          <a:xfrm flipH="1">
            <a:off x="6942667" y="4819102"/>
            <a:ext cx="5249333" cy="202196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318" y="4364568"/>
            <a:ext cx="3537583" cy="1931633"/>
          </a:xfrm>
          <a:prstGeom prst="rect">
            <a:avLst/>
          </a:prstGeom>
        </p:spPr>
      </p:pic>
      <p:sp>
        <p:nvSpPr>
          <p:cNvPr id="8" name="L 形 7"/>
          <p:cNvSpPr/>
          <p:nvPr/>
        </p:nvSpPr>
        <p:spPr>
          <a:xfrm flipV="1">
            <a:off x="5576856" y="1509035"/>
            <a:ext cx="863600" cy="557740"/>
          </a:xfrm>
          <a:prstGeom prst="corner">
            <a:avLst>
              <a:gd name="adj1" fmla="val 27230"/>
              <a:gd name="adj2" fmla="val 29507"/>
            </a:avLst>
          </a:prstGeom>
          <a:solidFill>
            <a:srgbClr val="81C9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781052" y="1509035"/>
            <a:ext cx="56388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E95417"/>
                </a:solidFill>
                <a:effectLst/>
                <a:uLnTx/>
                <a:uFillTx/>
                <a:latin typeface="Montserrat Alternates Black" panose="00000A00000000000000" pitchFamily="50" charset="0"/>
                <a:ea typeface="微软雅黑"/>
              </a:rPr>
              <a:t>Luyện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E95417"/>
                </a:solidFill>
                <a:effectLst/>
                <a:uLnTx/>
                <a:uFillTx/>
                <a:latin typeface="Montserrat Alternates Black" panose="00000A00000000000000" pitchFamily="50" charset="0"/>
                <a:ea typeface="微软雅黑"/>
              </a:rPr>
              <a:t> </a:t>
            </a:r>
            <a:r>
              <a:rPr kumimoji="0" lang="en-US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E95417"/>
                </a:solidFill>
                <a:effectLst/>
                <a:uLnTx/>
                <a:uFillTx/>
                <a:latin typeface="Montserrat Alternates Black" panose="00000A00000000000000" pitchFamily="50" charset="0"/>
                <a:ea typeface="微软雅黑"/>
              </a:rPr>
              <a:t>từ</a:t>
            </a:r>
            <a:endParaRPr kumimoji="0" lang="en-US" altLang="zh-CN" sz="6000" b="1" i="0" u="none" strike="noStrike" kern="1200" cap="none" spc="0" normalizeH="0" baseline="0" noProof="0" dirty="0">
              <a:ln>
                <a:noFill/>
              </a:ln>
              <a:solidFill>
                <a:srgbClr val="E95417"/>
              </a:solidFill>
              <a:effectLst/>
              <a:uLnTx/>
              <a:uFillTx/>
              <a:latin typeface="Montserrat Alternates Black" panose="00000A00000000000000" pitchFamily="50" charset="0"/>
              <a:ea typeface="微软雅黑"/>
            </a:endParaRP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noProof="0" dirty="0">
                <a:ln>
                  <a:noFill/>
                </a:ln>
                <a:solidFill>
                  <a:srgbClr val="E95417"/>
                </a:solidFill>
                <a:effectLst/>
                <a:uLnTx/>
                <a:uFillTx/>
                <a:latin typeface="Montserrat Alternates Black" panose="00000A00000000000000" pitchFamily="50" charset="0"/>
                <a:ea typeface="微软雅黑"/>
              </a:rPr>
              <a:t> </a:t>
            </a:r>
            <a:r>
              <a:rPr kumimoji="0" lang="en-US" altLang="zh-CN" sz="6000" b="1" i="0" u="none" strike="noStrike" kern="1200" cap="none" spc="0" normalizeH="0" noProof="0" dirty="0" smtClean="0">
                <a:ln>
                  <a:noFill/>
                </a:ln>
                <a:solidFill>
                  <a:srgbClr val="E95417"/>
                </a:solidFill>
                <a:effectLst/>
                <a:uLnTx/>
                <a:uFillTx/>
                <a:latin typeface="Montserrat Alternates Black" panose="00000A00000000000000" pitchFamily="50" charset="0"/>
                <a:ea typeface="微软雅黑"/>
              </a:rPr>
              <a:t>và</a:t>
            </a:r>
            <a:r>
              <a:rPr lang="en-US" altLang="zh-CN" sz="6000" b="1" dirty="0">
                <a:solidFill>
                  <a:srgbClr val="E95417"/>
                </a:solidFill>
                <a:latin typeface="Montserrat Alternates Black" panose="00000A00000000000000" pitchFamily="50" charset="0"/>
                <a:ea typeface="微软雅黑"/>
              </a:rPr>
              <a:t> </a:t>
            </a:r>
            <a:r>
              <a:rPr kumimoji="0" lang="en-US" altLang="zh-CN" sz="6000" b="1" i="0" u="none" strike="noStrike" kern="1200" cap="none" spc="0" normalizeH="0" noProof="0" dirty="0" smtClean="0">
                <a:ln>
                  <a:noFill/>
                </a:ln>
                <a:solidFill>
                  <a:srgbClr val="E95417"/>
                </a:solidFill>
                <a:effectLst/>
                <a:uLnTx/>
                <a:uFillTx/>
                <a:latin typeface="Montserrat Alternates Black" panose="00000A00000000000000" pitchFamily="50" charset="0"/>
                <a:ea typeface="微软雅黑"/>
              </a:rPr>
              <a:t>câu(t4</a:t>
            </a:r>
            <a:r>
              <a:rPr kumimoji="0" lang="en-US" altLang="zh-CN" sz="6000" b="1" i="0" u="none" strike="noStrike" kern="1200" cap="none" spc="0" normalizeH="0" noProof="0" dirty="0">
                <a:ln>
                  <a:noFill/>
                </a:ln>
                <a:solidFill>
                  <a:srgbClr val="E95417"/>
                </a:solidFill>
                <a:effectLst/>
                <a:uLnTx/>
                <a:uFillTx/>
                <a:latin typeface="Montserrat Alternates Black" panose="00000A00000000000000" pitchFamily="50" charset="0"/>
                <a:ea typeface="微软雅黑"/>
              </a:rPr>
              <a:t>)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E95417"/>
              </a:solidFill>
              <a:effectLst/>
              <a:uLnTx/>
              <a:uFillTx/>
              <a:latin typeface="Montserrat Alternates Black" panose="00000A00000000000000" pitchFamily="50" charset="0"/>
              <a:ea typeface="微软雅黑"/>
            </a:endParaRPr>
          </a:p>
        </p:txBody>
      </p:sp>
      <p:sp>
        <p:nvSpPr>
          <p:cNvPr id="16" name="L 形 15"/>
          <p:cNvSpPr/>
          <p:nvPr/>
        </p:nvSpPr>
        <p:spPr>
          <a:xfrm flipH="1">
            <a:off x="10988053" y="2760959"/>
            <a:ext cx="863600" cy="557740"/>
          </a:xfrm>
          <a:prstGeom prst="corner">
            <a:avLst>
              <a:gd name="adj1" fmla="val 27230"/>
              <a:gd name="adj2" fmla="val 29507"/>
            </a:avLst>
          </a:prstGeom>
          <a:solidFill>
            <a:srgbClr val="81C9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83763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41">
            <a:extLst>
              <a:ext uri="{FF2B5EF4-FFF2-40B4-BE49-F238E27FC236}">
                <a16:creationId xmlns:a16="http://schemas.microsoft.com/office/drawing/2014/main" id="{73EBAA1A-CCBD-4F6C-8D97-7B7ADD9D51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4387" y="62365"/>
            <a:ext cx="1103377" cy="1795325"/>
          </a:xfrm>
          <a:prstGeom prst="rect">
            <a:avLst/>
          </a:prstGeom>
        </p:spPr>
      </p:pic>
      <p:pic>
        <p:nvPicPr>
          <p:cNvPr id="43" name="图片 42">
            <a:extLst>
              <a:ext uri="{FF2B5EF4-FFF2-40B4-BE49-F238E27FC236}">
                <a16:creationId xmlns:a16="http://schemas.microsoft.com/office/drawing/2014/main" id="{942F7E87-18B2-463A-A88C-B53C20C8C2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199" y="-168675"/>
            <a:ext cx="1103377" cy="17953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F233E4F-1205-438B-9987-6114861D1AEC}"/>
              </a:ext>
            </a:extLst>
          </p:cNvPr>
          <p:cNvSpPr txBox="1"/>
          <p:nvPr/>
        </p:nvSpPr>
        <p:spPr>
          <a:xfrm>
            <a:off x="2706884" y="728987"/>
            <a:ext cx="76533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vi-VN" sz="3200" b="1" dirty="0">
                <a:solidFill>
                  <a:schemeClr val="accent4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 tên các dụng cụ thể thao sau:</a:t>
            </a:r>
            <a:endParaRPr lang="en-US" sz="3200" b="1" dirty="0">
              <a:solidFill>
                <a:schemeClr val="accent4">
                  <a:lumMod val="50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7D53B59-F1CB-4010-907D-29772ABDF1C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41332" y="1857690"/>
            <a:ext cx="6909335" cy="2022245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59FDFB50-ED3A-49FF-B0F3-60A60594576E}"/>
              </a:ext>
            </a:extLst>
          </p:cNvPr>
          <p:cNvGrpSpPr/>
          <p:nvPr/>
        </p:nvGrpSpPr>
        <p:grpSpPr>
          <a:xfrm>
            <a:off x="2209599" y="3970750"/>
            <a:ext cx="2740028" cy="650499"/>
            <a:chOff x="-1436634" y="1711465"/>
            <a:chExt cx="5760290" cy="650499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93DCD3A-DA65-4FC2-936E-0A69E7243C46}"/>
                </a:ext>
              </a:extLst>
            </p:cNvPr>
            <p:cNvSpPr/>
            <p:nvPr/>
          </p:nvSpPr>
          <p:spPr>
            <a:xfrm>
              <a:off x="-1039516" y="1941279"/>
              <a:ext cx="4966057" cy="394723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6B0D769-687C-4B1E-B5F0-9DE3A16B61AF}"/>
                </a:ext>
              </a:extLst>
            </p:cNvPr>
            <p:cNvSpPr txBox="1"/>
            <p:nvPr/>
          </p:nvSpPr>
          <p:spPr>
            <a:xfrm>
              <a:off x="-1436634" y="1711465"/>
              <a:ext cx="5760290" cy="6504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Wingdings" panose="05000000000000000000" pitchFamily="2" charset="2"/>
                </a:rPr>
                <a:t>vợt bóng bàn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018EFFD-1DBA-4419-B6A7-1D3F750EFE5E}"/>
              </a:ext>
            </a:extLst>
          </p:cNvPr>
          <p:cNvGrpSpPr/>
          <p:nvPr/>
        </p:nvGrpSpPr>
        <p:grpSpPr>
          <a:xfrm>
            <a:off x="5128067" y="3970750"/>
            <a:ext cx="2265447" cy="858702"/>
            <a:chOff x="-187242" y="1787428"/>
            <a:chExt cx="4359227" cy="650499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96337DD-E192-4B61-AEA3-AD3D7B5F44E5}"/>
                </a:ext>
              </a:extLst>
            </p:cNvPr>
            <p:cNvSpPr/>
            <p:nvPr/>
          </p:nvSpPr>
          <p:spPr>
            <a:xfrm>
              <a:off x="58207" y="1941279"/>
              <a:ext cx="3868333" cy="394723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381BAC0-CC87-4837-B3F5-67BC10D482F1}"/>
                </a:ext>
              </a:extLst>
            </p:cNvPr>
            <p:cNvSpPr txBox="1"/>
            <p:nvPr/>
          </p:nvSpPr>
          <p:spPr>
            <a:xfrm>
              <a:off x="-187242" y="1787428"/>
              <a:ext cx="4359227" cy="6504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Wingdings" panose="05000000000000000000" pitchFamily="2" charset="2"/>
                </a:rPr>
                <a:t>vợt cầu lông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F571687-55DC-4CDB-940B-10CC76ECC900}"/>
              </a:ext>
            </a:extLst>
          </p:cNvPr>
          <p:cNvGrpSpPr/>
          <p:nvPr/>
        </p:nvGrpSpPr>
        <p:grpSpPr>
          <a:xfrm>
            <a:off x="7610478" y="3970750"/>
            <a:ext cx="2695419" cy="650499"/>
            <a:chOff x="1024253" y="1240192"/>
            <a:chExt cx="5666510" cy="650499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72A4EAF-037E-41B3-B20C-7C2969A0C2FA}"/>
                </a:ext>
              </a:extLst>
            </p:cNvPr>
            <p:cNvSpPr/>
            <p:nvPr/>
          </p:nvSpPr>
          <p:spPr>
            <a:xfrm>
              <a:off x="1024253" y="1470004"/>
              <a:ext cx="5210392" cy="394723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167F464-C63D-4BA5-BDE2-CFE6BB1D8ACE}"/>
                </a:ext>
              </a:extLst>
            </p:cNvPr>
            <p:cNvSpPr txBox="1"/>
            <p:nvPr/>
          </p:nvSpPr>
          <p:spPr>
            <a:xfrm>
              <a:off x="1024253" y="1240192"/>
              <a:ext cx="5666510" cy="6504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Wingdings" panose="05000000000000000000" pitchFamily="2" charset="2"/>
                </a:rPr>
                <a:t>quả bóng đá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0976231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>
            <a:extLst>
              <a:ext uri="{FF2B5EF4-FFF2-40B4-BE49-F238E27FC236}">
                <a16:creationId xmlns:a16="http://schemas.microsoft.com/office/drawing/2014/main" id="{37B9B690-1B6F-4426-A7D1-65B0DA73CCEF}"/>
              </a:ext>
            </a:extLst>
          </p:cNvPr>
          <p:cNvGrpSpPr/>
          <p:nvPr/>
        </p:nvGrpSpPr>
        <p:grpSpPr>
          <a:xfrm>
            <a:off x="0" y="5879688"/>
            <a:ext cx="12192000" cy="978311"/>
            <a:chOff x="0" y="5772686"/>
            <a:chExt cx="13525500" cy="1085314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13DD43A5-51A2-4C50-999E-7685315E62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772686"/>
              <a:ext cx="3924300" cy="1085314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DBF27AFE-B832-4F35-B8C1-A52F65A759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4300" y="5972890"/>
              <a:ext cx="3200400" cy="885110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F255EA1E-6970-4DB5-8E58-1D31D4CE050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4700" y="5972890"/>
              <a:ext cx="3200400" cy="885110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C551D84A-0E54-478F-8638-2435A237CF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25100" y="5972890"/>
              <a:ext cx="3200400" cy="885110"/>
            </a:xfrm>
            <a:prstGeom prst="rect">
              <a:avLst/>
            </a:prstGeom>
          </p:spPr>
        </p:pic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58FBA888-49F8-46A8-BA1B-AFE47EB6F768}"/>
              </a:ext>
            </a:extLst>
          </p:cNvPr>
          <p:cNvSpPr txBox="1"/>
          <p:nvPr/>
        </p:nvSpPr>
        <p:spPr>
          <a:xfrm>
            <a:off x="1641795" y="151820"/>
            <a:ext cx="8353888" cy="1468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vi-VN" sz="3200" b="1" dirty="0">
                <a:solidFill>
                  <a:schemeClr val="accent4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Dựa vào tranh và gợi ý dưới tranh, nói tên các trò chơi dân gian.</a:t>
            </a:r>
            <a:endParaRPr lang="en-US" sz="3200" b="1" dirty="0">
              <a:solidFill>
                <a:schemeClr val="accent4">
                  <a:lumMod val="50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1EC6B1C-EAF5-4635-99EA-9A6415DF37A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25081" y="1775161"/>
            <a:ext cx="6089517" cy="4287160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755CC1D9-DA22-424B-826A-6156DD6ABE32}"/>
              </a:ext>
            </a:extLst>
          </p:cNvPr>
          <p:cNvGrpSpPr/>
          <p:nvPr/>
        </p:nvGrpSpPr>
        <p:grpSpPr>
          <a:xfrm>
            <a:off x="2255769" y="3271270"/>
            <a:ext cx="3731330" cy="730200"/>
            <a:chOff x="235733" y="1822877"/>
            <a:chExt cx="3358404" cy="73020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D91C76F-D0E8-409D-B942-7163A61049B1}"/>
                </a:ext>
              </a:extLst>
            </p:cNvPr>
            <p:cNvSpPr/>
            <p:nvPr/>
          </p:nvSpPr>
          <p:spPr>
            <a:xfrm>
              <a:off x="416318" y="2064651"/>
              <a:ext cx="2997236" cy="394723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2EC97C6-F020-4D2B-9F48-0323032167A9}"/>
                </a:ext>
              </a:extLst>
            </p:cNvPr>
            <p:cNvSpPr txBox="1"/>
            <p:nvPr/>
          </p:nvSpPr>
          <p:spPr>
            <a:xfrm>
              <a:off x="235733" y="1822877"/>
              <a:ext cx="3358404" cy="730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32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Wingdings" panose="05000000000000000000" pitchFamily="2" charset="2"/>
                </a:rPr>
                <a:t>Bịt mắt bắt dê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BA81CD1-D9DA-413B-A7E3-F6602A353AB4}"/>
              </a:ext>
            </a:extLst>
          </p:cNvPr>
          <p:cNvGrpSpPr/>
          <p:nvPr/>
        </p:nvGrpSpPr>
        <p:grpSpPr>
          <a:xfrm>
            <a:off x="5760219" y="3324950"/>
            <a:ext cx="5055827" cy="830997"/>
            <a:chOff x="406812" y="2040482"/>
            <a:chExt cx="5889642" cy="830997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912E21DB-D1A5-413F-B9A9-99CAFF542BC5}"/>
                </a:ext>
              </a:extLst>
            </p:cNvPr>
            <p:cNvSpPr/>
            <p:nvPr/>
          </p:nvSpPr>
          <p:spPr>
            <a:xfrm>
              <a:off x="759825" y="2266123"/>
              <a:ext cx="4756185" cy="394723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0FE7E95-A6D3-43B9-9398-60CB9F6EC992}"/>
                </a:ext>
              </a:extLst>
            </p:cNvPr>
            <p:cNvSpPr txBox="1"/>
            <p:nvPr/>
          </p:nvSpPr>
          <p:spPr>
            <a:xfrm>
              <a:off x="406812" y="2040482"/>
              <a:ext cx="588964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32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Wingdings" panose="05000000000000000000" pitchFamily="2" charset="2"/>
                </a:rPr>
                <a:t>Chi chi chành chành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24CA9B4-3BA7-4C72-8B20-DD381ED36B89}"/>
              </a:ext>
            </a:extLst>
          </p:cNvPr>
          <p:cNvGrpSpPr/>
          <p:nvPr/>
        </p:nvGrpSpPr>
        <p:grpSpPr>
          <a:xfrm>
            <a:off x="2304383" y="5420885"/>
            <a:ext cx="3204652" cy="730200"/>
            <a:chOff x="568135" y="1684599"/>
            <a:chExt cx="3358406" cy="730200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8C4A31D-41D2-4B8F-AC7E-E39A15757DD5}"/>
                </a:ext>
              </a:extLst>
            </p:cNvPr>
            <p:cNvSpPr/>
            <p:nvPr/>
          </p:nvSpPr>
          <p:spPr>
            <a:xfrm>
              <a:off x="568135" y="1941279"/>
              <a:ext cx="3358406" cy="394723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4A78F18-31E3-4518-A1FE-DE4E548F5D27}"/>
                </a:ext>
              </a:extLst>
            </p:cNvPr>
            <p:cNvSpPr txBox="1"/>
            <p:nvPr/>
          </p:nvSpPr>
          <p:spPr>
            <a:xfrm>
              <a:off x="749606" y="1684599"/>
              <a:ext cx="3147066" cy="730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32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Wingdings" panose="05000000000000000000" pitchFamily="2" charset="2"/>
                </a:rPr>
                <a:t>Nu na nu nống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95757B2-9E27-470A-80AA-FD200079DF99}"/>
              </a:ext>
            </a:extLst>
          </p:cNvPr>
          <p:cNvGrpSpPr/>
          <p:nvPr/>
        </p:nvGrpSpPr>
        <p:grpSpPr>
          <a:xfrm>
            <a:off x="5760219" y="5374741"/>
            <a:ext cx="3987986" cy="730200"/>
            <a:chOff x="540733" y="1666649"/>
            <a:chExt cx="3385808" cy="730200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5DDCA92D-182F-43B0-85D5-4E594D2575F1}"/>
                </a:ext>
              </a:extLst>
            </p:cNvPr>
            <p:cNvSpPr/>
            <p:nvPr/>
          </p:nvSpPr>
          <p:spPr>
            <a:xfrm>
              <a:off x="568135" y="1941279"/>
              <a:ext cx="3358406" cy="394723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AB7BBA5E-9680-4BCF-A191-FB1A1FC6D106}"/>
                </a:ext>
              </a:extLst>
            </p:cNvPr>
            <p:cNvSpPr txBox="1"/>
            <p:nvPr/>
          </p:nvSpPr>
          <p:spPr>
            <a:xfrm>
              <a:off x="540733" y="1666649"/>
              <a:ext cx="3358405" cy="730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32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Wingdings" panose="05000000000000000000" pitchFamily="2" charset="2"/>
                </a:rPr>
                <a:t>Dung dăng dung dẻ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23785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41">
            <a:extLst>
              <a:ext uri="{FF2B5EF4-FFF2-40B4-BE49-F238E27FC236}">
                <a16:creationId xmlns:a16="http://schemas.microsoft.com/office/drawing/2014/main" id="{73EBAA1A-CCBD-4F6C-8D97-7B7ADD9D51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4387" y="62365"/>
            <a:ext cx="1103377" cy="1795325"/>
          </a:xfrm>
          <a:prstGeom prst="rect">
            <a:avLst/>
          </a:prstGeom>
        </p:spPr>
      </p:pic>
      <p:pic>
        <p:nvPicPr>
          <p:cNvPr id="43" name="图片 42">
            <a:extLst>
              <a:ext uri="{FF2B5EF4-FFF2-40B4-BE49-F238E27FC236}">
                <a16:creationId xmlns:a16="http://schemas.microsoft.com/office/drawing/2014/main" id="{942F7E87-18B2-463A-A88C-B53C20C8C2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199" y="-168675"/>
            <a:ext cx="1103377" cy="1795325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D670F601-7322-40C7-BA9B-9BABAD4D2FF2}"/>
              </a:ext>
            </a:extLst>
          </p:cNvPr>
          <p:cNvGrpSpPr/>
          <p:nvPr/>
        </p:nvGrpSpPr>
        <p:grpSpPr>
          <a:xfrm>
            <a:off x="2201662" y="1859463"/>
            <a:ext cx="7803471" cy="4621236"/>
            <a:chOff x="565613" y="901604"/>
            <a:chExt cx="5703807" cy="376440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1299220-31D0-4D0C-8ABA-2A50ECC469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b="47679"/>
            <a:stretch/>
          </p:blipFill>
          <p:spPr>
            <a:xfrm>
              <a:off x="588578" y="901604"/>
              <a:ext cx="5680842" cy="1882597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AE34B42-BBFD-4CC8-9C0C-A6D25A9F8B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9906" t="52317" r="32181" b="1232"/>
            <a:stretch/>
          </p:blipFill>
          <p:spPr>
            <a:xfrm>
              <a:off x="565613" y="2994665"/>
              <a:ext cx="2721862" cy="1671347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986304D1-742A-41B2-A533-8FF595B4FAFF}"/>
              </a:ext>
            </a:extLst>
          </p:cNvPr>
          <p:cNvSpPr txBox="1"/>
          <p:nvPr/>
        </p:nvSpPr>
        <p:spPr>
          <a:xfrm>
            <a:off x="1819681" y="597326"/>
            <a:ext cx="8454600" cy="809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lang="vi-VN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 câu về hoạt động trong mỗi tranh.</a:t>
            </a:r>
            <a:endParaRPr lang="en-US" sz="36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B51A18A-4AA8-447E-98FC-A517504A522B}"/>
              </a:ext>
            </a:extLst>
          </p:cNvPr>
          <p:cNvGrpSpPr/>
          <p:nvPr/>
        </p:nvGrpSpPr>
        <p:grpSpPr>
          <a:xfrm>
            <a:off x="2028527" y="3769417"/>
            <a:ext cx="3896959" cy="809965"/>
            <a:chOff x="538954" y="1776274"/>
            <a:chExt cx="3387587" cy="650499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935A8DD-5876-4AB2-9D78-B60B6A0A2530}"/>
                </a:ext>
              </a:extLst>
            </p:cNvPr>
            <p:cNvSpPr/>
            <p:nvPr/>
          </p:nvSpPr>
          <p:spPr>
            <a:xfrm>
              <a:off x="568135" y="1941279"/>
              <a:ext cx="3358406" cy="394723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EA13B52-A13C-4F89-8F49-CBD1374A1570}"/>
                </a:ext>
              </a:extLst>
            </p:cNvPr>
            <p:cNvSpPr txBox="1"/>
            <p:nvPr/>
          </p:nvSpPr>
          <p:spPr>
            <a:xfrm>
              <a:off x="538954" y="1776274"/>
              <a:ext cx="3358405" cy="6504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Wingdings" panose="05000000000000000000" pitchFamily="2" charset="2"/>
                </a:rPr>
                <a:t>Hai bạn chơi bóng bàn.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3A6B354-5261-4C61-91B9-F5143439AB43}"/>
              </a:ext>
            </a:extLst>
          </p:cNvPr>
          <p:cNvGrpSpPr/>
          <p:nvPr/>
        </p:nvGrpSpPr>
        <p:grpSpPr>
          <a:xfrm>
            <a:off x="6381968" y="3780517"/>
            <a:ext cx="5514109" cy="761804"/>
            <a:chOff x="568135" y="1915317"/>
            <a:chExt cx="3358406" cy="761804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F891478-DC6D-4916-8481-BE180C80278F}"/>
                </a:ext>
              </a:extLst>
            </p:cNvPr>
            <p:cNvSpPr/>
            <p:nvPr/>
          </p:nvSpPr>
          <p:spPr>
            <a:xfrm>
              <a:off x="568135" y="1941279"/>
              <a:ext cx="3358406" cy="735842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6F7D3FA-F362-43F0-B5A1-53631B088117}"/>
                </a:ext>
              </a:extLst>
            </p:cNvPr>
            <p:cNvSpPr txBox="1"/>
            <p:nvPr/>
          </p:nvSpPr>
          <p:spPr>
            <a:xfrm>
              <a:off x="568135" y="1915317"/>
              <a:ext cx="3358404" cy="6504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Wingdings" panose="05000000000000000000" pitchFamily="2" charset="2"/>
                </a:rPr>
                <a:t>Nga và Hùng đang chơi cầu lông.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FA2D014-85C3-4A5F-9C93-3890147AADBE}"/>
              </a:ext>
            </a:extLst>
          </p:cNvPr>
          <p:cNvGrpSpPr/>
          <p:nvPr/>
        </p:nvGrpSpPr>
        <p:grpSpPr>
          <a:xfrm>
            <a:off x="1447061" y="6054555"/>
            <a:ext cx="6303146" cy="761804"/>
            <a:chOff x="568135" y="1915317"/>
            <a:chExt cx="3358406" cy="761804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70635C7-A051-46E3-8CAD-1D0034A8D74C}"/>
                </a:ext>
              </a:extLst>
            </p:cNvPr>
            <p:cNvSpPr/>
            <p:nvPr/>
          </p:nvSpPr>
          <p:spPr>
            <a:xfrm>
              <a:off x="568135" y="1941279"/>
              <a:ext cx="3358406" cy="735842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01FB6EB-BCA0-40FC-B674-2730E3AA27D7}"/>
                </a:ext>
              </a:extLst>
            </p:cNvPr>
            <p:cNvSpPr txBox="1"/>
            <p:nvPr/>
          </p:nvSpPr>
          <p:spPr>
            <a:xfrm>
              <a:off x="568135" y="1915317"/>
              <a:ext cx="3358404" cy="6504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Wingdings" panose="05000000000000000000" pitchFamily="2" charset="2"/>
                </a:rPr>
                <a:t>Các bạn đang chơi bóng rổ rất vui vẻ.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5455519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71BF42F8-AA6E-4E13-8559-168DF656C81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439" y="-41363"/>
            <a:ext cx="12223439" cy="6858000"/>
          </a:xfrm>
          <a:prstGeom prst="rect">
            <a:avLst/>
          </a:prstGeom>
        </p:spPr>
      </p:pic>
      <p:sp>
        <p:nvSpPr>
          <p:cNvPr id="15" name="椭圆 14">
            <a:extLst>
              <a:ext uri="{FF2B5EF4-FFF2-40B4-BE49-F238E27FC236}">
                <a16:creationId xmlns:a16="http://schemas.microsoft.com/office/drawing/2014/main" id="{6F5B0408-C0B2-4B54-9C0B-F0BDE7DA43DE}"/>
              </a:ext>
            </a:extLst>
          </p:cNvPr>
          <p:cNvSpPr/>
          <p:nvPr/>
        </p:nvSpPr>
        <p:spPr>
          <a:xfrm>
            <a:off x="2991007" y="31065"/>
            <a:ext cx="5941538" cy="5941538"/>
          </a:xfrm>
          <a:prstGeom prst="ellipse">
            <a:avLst/>
          </a:prstGeom>
          <a:solidFill>
            <a:schemeClr val="bg1">
              <a:alpha val="2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pic>
        <p:nvPicPr>
          <p:cNvPr id="16" name="图片 3">
            <a:extLst>
              <a:ext uri="{FF2B5EF4-FFF2-40B4-BE49-F238E27FC236}">
                <a16:creationId xmlns:a16="http://schemas.microsoft.com/office/drawing/2014/main" id="{FC34AEAD-F6C2-4514-AB92-865BE4C3EA0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" b="66632"/>
          <a:stretch/>
        </p:blipFill>
        <p:spPr>
          <a:xfrm rot="20569274">
            <a:off x="8119079" y="292781"/>
            <a:ext cx="4281445" cy="3501784"/>
          </a:xfrm>
          <a:prstGeom prst="rect">
            <a:avLst/>
          </a:prstGeom>
        </p:spPr>
      </p:pic>
      <p:pic>
        <p:nvPicPr>
          <p:cNvPr id="20" name="图片 3">
            <a:extLst>
              <a:ext uri="{FF2B5EF4-FFF2-40B4-BE49-F238E27FC236}">
                <a16:creationId xmlns:a16="http://schemas.microsoft.com/office/drawing/2014/main" id="{FC34AEAD-F6C2-4514-AB92-865BE4C3EA0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734" t="81450" r="31817" b="-2099"/>
          <a:stretch/>
        </p:blipFill>
        <p:spPr>
          <a:xfrm rot="7588637">
            <a:off x="10106578" y="3744456"/>
            <a:ext cx="1698171" cy="1097281"/>
          </a:xfrm>
          <a:prstGeom prst="roundRect">
            <a:avLst/>
          </a:prstGeom>
        </p:spPr>
      </p:pic>
      <p:grpSp>
        <p:nvGrpSpPr>
          <p:cNvPr id="19" name="组合 18">
            <a:extLst>
              <a:ext uri="{FF2B5EF4-FFF2-40B4-BE49-F238E27FC236}">
                <a16:creationId xmlns:a16="http://schemas.microsoft.com/office/drawing/2014/main" id="{8AC4453F-09A1-4F3B-9CB3-0B5E08578247}"/>
              </a:ext>
            </a:extLst>
          </p:cNvPr>
          <p:cNvGrpSpPr/>
          <p:nvPr/>
        </p:nvGrpSpPr>
        <p:grpSpPr>
          <a:xfrm>
            <a:off x="-598716" y="-261380"/>
            <a:ext cx="12790716" cy="7265009"/>
            <a:chOff x="-159866" y="-380578"/>
            <a:chExt cx="9593037" cy="5448756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E66A80DA-1E99-471E-A21C-773332FCA7F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668739" y="3366378"/>
              <a:ext cx="1764432" cy="1701800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376F3AD7-2EFF-40E6-99C4-D7D277EDD01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179245" y="386034"/>
              <a:ext cx="2820876" cy="2202222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DA958226-9C49-4460-B2E7-A319CB5A982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-159866" y="-380578"/>
              <a:ext cx="2283500" cy="3009901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59B98D1A-D28E-4F0A-A234-4E562D57663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999057" y="2565400"/>
              <a:ext cx="1231294" cy="2070100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FA1662EB-58A1-4A91-A826-C0E6D2E8533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681384" y="3979114"/>
              <a:ext cx="3762824" cy="948820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CB1C182F-7EC2-47B5-8C7B-41F675567F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087641" y="63922"/>
              <a:ext cx="2703769" cy="2120900"/>
            </a:xfrm>
            <a:prstGeom prst="rect">
              <a:avLst/>
            </a:prstGeom>
          </p:spPr>
        </p:pic>
      </p:grpSp>
      <p:pic>
        <p:nvPicPr>
          <p:cNvPr id="2" name="5d11cf6da8689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1655.2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7874871" y="-1138020"/>
            <a:ext cx="609600" cy="6096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316437" y="2277662"/>
            <a:ext cx="560424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 dirty="0" err="1">
                <a:ln w="31550" cmpd="sng">
                  <a:solidFill>
                    <a:srgbClr val="00B050"/>
                  </a:solidFill>
                  <a:prstDash val="solid"/>
                </a:ln>
                <a:solidFill>
                  <a:srgbClr val="00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Calibri"/>
                <a:ea typeface="华文琥珀" pitchFamily="2" charset="-122"/>
                <a:cs typeface="+mn-cs"/>
              </a:rPr>
              <a:t>Củng</a:t>
            </a:r>
            <a:r>
              <a:rPr kumimoji="0" lang="en-US" altLang="zh-CN" sz="8800" b="1" i="0" u="none" strike="noStrike" kern="1200" cap="none" spc="0" normalizeH="0" baseline="0" noProof="0" dirty="0">
                <a:ln w="31550" cmpd="sng">
                  <a:solidFill>
                    <a:srgbClr val="00B050"/>
                  </a:solidFill>
                  <a:prstDash val="solid"/>
                </a:ln>
                <a:solidFill>
                  <a:srgbClr val="00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Calibri"/>
                <a:ea typeface="华文琥珀" pitchFamily="2" charset="-122"/>
                <a:cs typeface="+mn-cs"/>
              </a:rPr>
              <a:t> </a:t>
            </a:r>
            <a:r>
              <a:rPr kumimoji="0" lang="en-US" altLang="zh-CN" sz="8800" b="1" i="0" u="none" strike="noStrike" kern="1200" cap="none" spc="0" normalizeH="0" baseline="0" noProof="0" dirty="0" err="1">
                <a:ln w="31550" cmpd="sng">
                  <a:solidFill>
                    <a:srgbClr val="00B050"/>
                  </a:solidFill>
                  <a:prstDash val="solid"/>
                </a:ln>
                <a:solidFill>
                  <a:srgbClr val="00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Calibri"/>
                <a:ea typeface="华文琥珀" pitchFamily="2" charset="-122"/>
                <a:cs typeface="+mn-cs"/>
              </a:rPr>
              <a:t>cố</a:t>
            </a:r>
            <a:r>
              <a:rPr kumimoji="0" lang="en-US" altLang="zh-CN" sz="8800" b="1" i="0" u="none" strike="noStrike" kern="1200" cap="none" spc="0" normalizeH="0" baseline="0" noProof="0" dirty="0">
                <a:ln w="31550" cmpd="sng">
                  <a:solidFill>
                    <a:srgbClr val="00B050"/>
                  </a:solidFill>
                  <a:prstDash val="solid"/>
                </a:ln>
                <a:solidFill>
                  <a:srgbClr val="00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Calibri"/>
                <a:ea typeface="华文琥珀" pitchFamily="2" charset="-122"/>
                <a:cs typeface="+mn-cs"/>
              </a:rPr>
              <a:t>, </a:t>
            </a:r>
            <a:r>
              <a:rPr kumimoji="0" lang="en-US" altLang="zh-CN" sz="8800" b="1" i="0" u="none" strike="noStrike" kern="1200" cap="none" spc="0" normalizeH="0" baseline="0" noProof="0" dirty="0" err="1">
                <a:ln w="31550" cmpd="sng">
                  <a:solidFill>
                    <a:srgbClr val="00B050"/>
                  </a:solidFill>
                  <a:prstDash val="solid"/>
                </a:ln>
                <a:solidFill>
                  <a:srgbClr val="00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Calibri"/>
                <a:ea typeface="华文琥珀" pitchFamily="2" charset="-122"/>
                <a:cs typeface="+mn-cs"/>
              </a:rPr>
              <a:t>dặn</a:t>
            </a:r>
            <a:r>
              <a:rPr kumimoji="0" lang="en-US" altLang="zh-CN" sz="8800" b="1" i="0" u="none" strike="noStrike" kern="1200" cap="none" spc="0" normalizeH="0" baseline="0" noProof="0" dirty="0">
                <a:ln w="31550" cmpd="sng">
                  <a:solidFill>
                    <a:srgbClr val="00B050"/>
                  </a:solidFill>
                  <a:prstDash val="solid"/>
                </a:ln>
                <a:solidFill>
                  <a:srgbClr val="00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Calibri"/>
                <a:ea typeface="华文琥珀" pitchFamily="2" charset="-122"/>
                <a:cs typeface="+mn-cs"/>
              </a:rPr>
              <a:t> </a:t>
            </a:r>
            <a:r>
              <a:rPr kumimoji="0" lang="en-US" altLang="zh-CN" sz="8800" b="1" i="0" u="none" strike="noStrike" kern="1200" cap="none" spc="0" normalizeH="0" baseline="0" noProof="0" dirty="0" err="1">
                <a:ln w="31550" cmpd="sng">
                  <a:solidFill>
                    <a:srgbClr val="00B050"/>
                  </a:solidFill>
                  <a:prstDash val="solid"/>
                </a:ln>
                <a:solidFill>
                  <a:srgbClr val="00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Calibri"/>
                <a:ea typeface="华文琥珀" pitchFamily="2" charset="-122"/>
                <a:cs typeface="+mn-cs"/>
              </a:rPr>
              <a:t>dò</a:t>
            </a:r>
            <a:endParaRPr kumimoji="0" lang="zh-CN" altLang="en-US" sz="8800" b="1" i="0" u="none" strike="noStrike" kern="1200" cap="none" spc="0" normalizeH="0" baseline="0" noProof="0" dirty="0">
              <a:ln w="31550" cmpd="sng">
                <a:solidFill>
                  <a:srgbClr val="00B050"/>
                </a:solidFill>
                <a:prstDash val="solid"/>
              </a:ln>
              <a:solidFill>
                <a:srgbClr val="00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uLnTx/>
              <a:uFillTx/>
              <a:latin typeface="Calibri"/>
              <a:ea typeface="华文琥珀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201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4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8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2">
      <a:majorFont>
        <a:latin typeface="等线 Light"/>
        <a:ea typeface="微软雅黑"/>
        <a:cs typeface=""/>
      </a:majorFont>
      <a:minorFont>
        <a:latin typeface="等线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108</Words>
  <Application>Microsoft Office PowerPoint</Application>
  <PresentationFormat>Widescreen</PresentationFormat>
  <Paragraphs>18</Paragraphs>
  <Slides>6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20" baseType="lpstr">
      <vt:lpstr>微软雅黑</vt:lpstr>
      <vt:lpstr>Arial</vt:lpstr>
      <vt:lpstr>Arial-Rounded</vt:lpstr>
      <vt:lpstr>Calibri</vt:lpstr>
      <vt:lpstr>Calibri Light</vt:lpstr>
      <vt:lpstr>等线</vt:lpstr>
      <vt:lpstr>等线 Light</vt:lpstr>
      <vt:lpstr>Montserrat Alternates Black</vt:lpstr>
      <vt:lpstr>华文琥珀</vt:lpstr>
      <vt:lpstr>Times New Roman</vt:lpstr>
      <vt:lpstr>Wingdings</vt:lpstr>
      <vt:lpstr>Office 主题​​</vt:lpstr>
      <vt:lpstr>1_Office 主题​​</vt:lpstr>
      <vt:lpstr>2_Office Theme</vt:lpstr>
      <vt:lpstr>Chào mừng các con đến với  tiết học Tiếng Việt - Lớp 2 Sách Kết nối tri thức với cuộc sống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11</cp:revision>
  <dcterms:created xsi:type="dcterms:W3CDTF">2021-07-25T03:16:49Z</dcterms:created>
  <dcterms:modified xsi:type="dcterms:W3CDTF">2024-11-06T16:43:27Z</dcterms:modified>
</cp:coreProperties>
</file>