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8" r:id="rId3"/>
    <p:sldMasterId id="2147483718" r:id="rId4"/>
    <p:sldMasterId id="2147483761" r:id="rId5"/>
    <p:sldMasterId id="2147483793" r:id="rId6"/>
    <p:sldMasterId id="2147483800" r:id="rId7"/>
    <p:sldMasterId id="2147483815" r:id="rId8"/>
  </p:sldMasterIdLst>
  <p:notesMasterIdLst>
    <p:notesMasterId r:id="rId20"/>
  </p:notesMasterIdLst>
  <p:sldIdLst>
    <p:sldId id="256" r:id="rId9"/>
    <p:sldId id="515" r:id="rId10"/>
    <p:sldId id="400" r:id="rId11"/>
    <p:sldId id="307" r:id="rId12"/>
    <p:sldId id="309" r:id="rId13"/>
    <p:sldId id="314" r:id="rId14"/>
    <p:sldId id="265" r:id="rId15"/>
    <p:sldId id="517" r:id="rId16"/>
    <p:sldId id="297" r:id="rId17"/>
    <p:sldId id="286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55" d="100"/>
          <a:sy n="55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8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2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40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849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402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28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2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98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5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671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765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5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786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57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79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4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34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783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193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493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116343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995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30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269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126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667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930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58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000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689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402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16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28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5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3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8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337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6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9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5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8438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0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1.jp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0.png"/><Relationship Id="rId4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3.mp4"/><Relationship Id="rId7" Type="http://schemas.openxmlformats.org/officeDocument/2006/relationships/image" Target="../media/image58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65" y="912254"/>
            <a:ext cx="8011646" cy="52018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647" y="2435819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8198883" y="3645514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A8DA9-36E8-4AC4-A0AD-304F149E5000}"/>
              </a:ext>
            </a:extLst>
          </p:cNvPr>
          <p:cNvSpPr txBox="1"/>
          <p:nvPr/>
        </p:nvSpPr>
        <p:spPr>
          <a:xfrm>
            <a:off x="1309684" y="3428999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B19352-74EE-412B-A038-4BDFD6BE9217}"/>
              </a:ext>
            </a:extLst>
          </p:cNvPr>
          <p:cNvSpPr txBox="1"/>
          <p:nvPr/>
        </p:nvSpPr>
        <p:spPr>
          <a:xfrm>
            <a:off x="925418" y="2435818"/>
            <a:ext cx="7154436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6="http://schemas.microsoft.com/office/drawing/2014/main" xmlns:a14="http://schemas.microsoft.com/office/drawing/2010/main"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3E9E4-42FF-4DEC-8CF3-55925C2FAC1F}"/>
              </a:ext>
            </a:extLst>
          </p:cNvPr>
          <p:cNvSpPr txBox="1"/>
          <p:nvPr/>
        </p:nvSpPr>
        <p:spPr>
          <a:xfrm>
            <a:off x="2753832" y="2388409"/>
            <a:ext cx="7293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C30A8-A285-46F9-A757-FF94E63AD692}"/>
              </a:ext>
            </a:extLst>
          </p:cNvPr>
          <p:cNvSpPr txBox="1"/>
          <p:nvPr/>
        </p:nvSpPr>
        <p:spPr>
          <a:xfrm>
            <a:off x="4479494" y="325309"/>
            <a:ext cx="5693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 </a:t>
            </a:r>
            <a:r>
              <a:rPr lang="en-US" sz="5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/>
              </a:rPr>
              <a:t>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497388" y="1048859"/>
            <a:ext cx="5365827" cy="91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lang="en-US" sz="4000" b="1" dirty="0">
                <a:solidFill>
                  <a:srgbClr val="9F5900"/>
                </a:solidFill>
                <a:latin typeface="HP001 4 hàng" panose="020B0603050302020204" pitchFamily="34" charset="0"/>
                <a:ea typeface="Arial-Rounded"/>
              </a:rPr>
              <a:t>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F59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2811651" y="2099380"/>
            <a:ext cx="4334276" cy="3709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7213212" y="2579840"/>
            <a:ext cx="3194104" cy="3251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83E5D-0CB7-4D69-99CB-07612426F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1231" y="445454"/>
            <a:ext cx="1030707" cy="16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1998921" y="5853111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Quan </a:t>
            </a:r>
            <a:r>
              <a:rPr lang="en-US" sz="2800" dirty="0" err="1">
                <a:solidFill>
                  <a:srgbClr val="FF0000"/>
                </a:solidFill>
              </a:rPr>
              <a:t>sát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kiểu</a:t>
            </a:r>
            <a:r>
              <a:rPr lang="en-US" sz="28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4479494" y="5882048"/>
            <a:ext cx="93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M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nét</a:t>
            </a:r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J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3061C6-1438-4219-A59D-BA83A5E08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573637" y="2241551"/>
            <a:ext cx="4334276" cy="370976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rial-Rounded"/>
              </a:rPr>
              <a:t>J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42A8F81-A72D-4D40-9177-B4ACE759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39" t="24511" r="13665" b="23243"/>
          <a:stretch/>
        </p:blipFill>
        <p:spPr>
          <a:xfrm>
            <a:off x="7226273" y="2251074"/>
            <a:ext cx="3194104" cy="3251286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226273" y="2760892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4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J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 3 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c)  5 nét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2AC7CFA4-FBD6-4754-BFA8-42CCB37AE9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-929"/>
          <a:stretch/>
        </p:blipFill>
        <p:spPr>
          <a:xfrm>
            <a:off x="6643336" y="2129075"/>
            <a:ext cx="4334276" cy="3709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01791" y="127439"/>
            <a:ext cx="33884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 (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2400" b="1" i="0" u="none" strike="noStrike" kern="1200" cap="none" spc="30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vừa</a:t>
            </a: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Chữ M kiểu 2 co vua">
            <a:hlinkClick r:id="" action="ppaction://media"/>
            <a:extLst>
              <a:ext uri="{FF2B5EF4-FFF2-40B4-BE49-F238E27FC236}">
                <a16:creationId xmlns:a16="http://schemas.microsoft.com/office/drawing/2014/main" id="{5C04B7EC-9697-4569-BBEE-1876FC30E17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818" y="685765"/>
            <a:ext cx="10416363" cy="58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6D5ECD5-56D3-4131-B4EE-C780EABDB7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7441" y="-327707"/>
            <a:ext cx="2334559" cy="2334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F362B-3B34-4694-A8B5-52FAA8E6A5EB}"/>
              </a:ext>
            </a:extLst>
          </p:cNvPr>
          <p:cNvSpPr txBox="1"/>
          <p:nvPr/>
        </p:nvSpPr>
        <p:spPr>
          <a:xfrm>
            <a:off x="2179950" y="-138223"/>
            <a:ext cx="7677491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4800" b="1" dirty="0">
                <a:solidFill>
                  <a:srgbClr val="9F5900"/>
                </a:solidFill>
                <a:latin typeface="HP001 4 hàng" panose="020B0603050302020204" pitchFamily="34" charset="0"/>
              </a:rPr>
              <a:t>M</a:t>
            </a:r>
            <a:r>
              <a:rPr lang="en-US" sz="4800" b="1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vi-VN" sz="3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cỡ nhỏ)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BC8D0B82-92ED-40B9-975A-FC1D06C8F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1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528" y="847796"/>
            <a:ext cx="10552490" cy="59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171</Words>
  <Application>Microsoft Office PowerPoint</Application>
  <PresentationFormat>Màn hình rộng</PresentationFormat>
  <Paragraphs>32</Paragraphs>
  <Slides>11</Slides>
  <Notes>3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11</vt:i4>
      </vt:variant>
    </vt:vector>
  </HeadingPairs>
  <TitlesOfParts>
    <vt:vector size="29" baseType="lpstr">
      <vt:lpstr>等线</vt:lpstr>
      <vt:lpstr>.VnTime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字魂59号-创粗黑</vt:lpstr>
      <vt:lpstr>Office Theme</vt:lpstr>
      <vt:lpstr>Office 主题</vt:lpstr>
      <vt:lpstr>1_Office Theme</vt:lpstr>
      <vt:lpstr>1_Office 主题</vt:lpstr>
      <vt:lpstr>2_Office 主题</vt:lpstr>
      <vt:lpstr>1_https://www.freeppt7.com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41</cp:revision>
  <dcterms:created xsi:type="dcterms:W3CDTF">2021-07-20T01:55:21Z</dcterms:created>
  <dcterms:modified xsi:type="dcterms:W3CDTF">2022-04-04T02:35:41Z</dcterms:modified>
</cp:coreProperties>
</file>