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6" r:id="rId9"/>
    <p:sldId id="311" r:id="rId10"/>
    <p:sldId id="317" r:id="rId11"/>
    <p:sldId id="312" r:id="rId12"/>
    <p:sldId id="313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(CÓ NHỚ) TRONG PHẠM VI 1000</a:t>
            </a:r>
            <a:endParaRPr lang="en-US" sz="4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</a:t>
                </a:r>
                <a:r>
                  <a:rPr lang="en-US" sz="2800" dirty="0" smtClean="0"/>
                  <a:t>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</a:t>
                </a:r>
                <a:r>
                  <a:rPr lang="en-US" sz="2800" dirty="0" smtClean="0"/>
                  <a:t>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</a:t>
            </a:r>
            <a:r>
              <a:rPr lang="en-US" sz="2800" dirty="0">
                <a:solidFill>
                  <a:srgbClr val="C00000"/>
                </a:solidFill>
              </a:rPr>
              <a:t>1</a:t>
            </a:r>
            <a:r>
              <a:rPr lang="en-US" sz="2800" dirty="0" smtClean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nhẩm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4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+ 2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6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3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+ 7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10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về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nam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tránh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rét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248 km.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 70 km.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ki-lô-mét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r>
              <a:rPr lang="en-US" sz="2800" dirty="0" smtClean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bay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264 + 375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153 + 450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246 + 347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A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B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C</a:t>
            </a:r>
            <a:endParaRPr lang="en-US" sz="2800" dirty="0">
              <a:solidFill>
                <a:srgbClr val="F1544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Sáu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trăm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linh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639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603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593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Bóng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đèn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sáng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592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1001475"/>
            <a:chOff x="1296327" y="1647588"/>
            <a:chExt cx="9724732" cy="10014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Toàn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336 m.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129 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3792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432599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C6E19"/>
                </a:solidFill>
              </a:rPr>
              <a:t>A</a:t>
            </a:r>
            <a:r>
              <a:rPr lang="en-US" sz="2800" b="1" dirty="0" smtClean="0"/>
              <a:t>           </a:t>
            </a:r>
            <a:r>
              <a:rPr lang="en-US" sz="2800" b="1" dirty="0" smtClean="0">
                <a:solidFill>
                  <a:srgbClr val="0974BC"/>
                </a:solidFill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773769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36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C6E19"/>
                </a:solidFill>
              </a:rPr>
              <a:t>336 m</a:t>
            </a:r>
            <a:endParaRPr lang="en-US" sz="2800" dirty="0" smtClean="0">
              <a:solidFill>
                <a:srgbClr val="0974B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3065403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4970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129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5610" y="2523856"/>
            <a:ext cx="57886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Tòa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B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cao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mét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336 + 129 = 465 (m)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                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70588"/>
            <a:chOff x="1296327" y="1647588"/>
            <a:chExt cx="1696945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468 + 22 + 200</a:t>
            </a:r>
          </a:p>
          <a:p>
            <a:r>
              <a:rPr lang="en-US" sz="2800" dirty="0" smtClean="0"/>
              <a:t>=      490     + 200</a:t>
            </a:r>
          </a:p>
          <a:p>
            <a:r>
              <a:rPr lang="en-US" sz="2800" dirty="0" smtClean="0"/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75 – 25 + 550</a:t>
            </a:r>
          </a:p>
          <a:p>
            <a:r>
              <a:rPr lang="en-US" sz="2800" dirty="0" smtClean="0"/>
              <a:t>=      50     + 550</a:t>
            </a:r>
          </a:p>
          <a:p>
            <a:r>
              <a:rPr lang="en-US" sz="2800" dirty="0" smtClean="0"/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747 + 123 - 100</a:t>
            </a:r>
          </a:p>
          <a:p>
            <a:r>
              <a:rPr lang="en-US" sz="2800" dirty="0" smtClean="0"/>
              <a:t>=      870     - 100</a:t>
            </a:r>
          </a:p>
          <a:p>
            <a:r>
              <a:rPr lang="en-US" sz="2800" dirty="0" smtClean="0"/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bức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bác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sấu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đang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mở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chảy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bể</a:t>
              </a:r>
              <a:r>
                <a:rPr lang="en-US" sz="2800" dirty="0" smtClean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88" y="136518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29520" y="1866517"/>
            <a:ext cx="558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đầy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tổng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240 + 320 = 660 (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660 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6106" y="650907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/>
                  <a:t>Số</a:t>
                </a:r>
                <a:r>
                  <a:rPr lang="en-US" sz="2800" dirty="0" smtClean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1967081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b)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lệnh</a:t>
            </a:r>
            <a:r>
              <a:rPr lang="en-US" sz="2800" dirty="0"/>
              <a:t> </a:t>
            </a:r>
            <a:r>
              <a:rPr lang="en-US" sz="2800" dirty="0" smtClean="0"/>
              <a:t>“       ”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Tíc-tốc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ô </a:t>
            </a:r>
            <a:r>
              <a:rPr lang="en-US" sz="2800" dirty="0" err="1" smtClean="0"/>
              <a:t>ghi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  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c) </a:t>
            </a:r>
            <a:r>
              <a:rPr lang="en-US" sz="2800" dirty="0" err="1" smtClean="0"/>
              <a:t>Tổng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ở </a:t>
            </a:r>
            <a:r>
              <a:rPr lang="en-US" sz="2800" dirty="0" err="1" smtClean="0"/>
              <a:t>câu</a:t>
            </a:r>
            <a:r>
              <a:rPr lang="en-US" sz="2800" dirty="0" smtClean="0"/>
              <a:t> b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         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298700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114889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2695349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525000" y="3975100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400764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3609974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400764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300427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583157" y="2726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595857" y="4007850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333177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690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542949" y="703119"/>
            <a:ext cx="8169159" cy="523220"/>
            <a:chOff x="2720749" y="703119"/>
            <a:chExt cx="8169159" cy="523220"/>
          </a:xfrm>
        </p:grpSpPr>
        <p:sp>
          <p:nvSpPr>
            <p:cNvPr id="35" name="Rectangle 34"/>
            <p:cNvSpPr/>
            <p:nvPr/>
          </p:nvSpPr>
          <p:spPr>
            <a:xfrm>
              <a:off x="2720749" y="703119"/>
              <a:ext cx="81691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”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0517348" y="74444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346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Còn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229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76704" y="1523282"/>
            <a:ext cx="3043645" cy="1214846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tất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98527" y="2572682"/>
            <a:ext cx="3735976" cy="1496043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đủ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mùa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nhỉ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Trăm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Chục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Đơn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229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6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9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4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3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  <a:endParaRPr lang="en-US" sz="2800" dirty="0"/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C00000"/>
                </a:solidFill>
              </a:rPr>
              <a:t>9</a:t>
            </a:r>
            <a:r>
              <a:rPr lang="en-US" sz="2800" smtClean="0">
                <a:solidFill>
                  <a:srgbClr val="C00000"/>
                </a:solidFill>
              </a:rPr>
              <a:t>51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1384995"/>
            <a:chOff x="1296327" y="1631456"/>
            <a:chExt cx="8237018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bằng</a:t>
              </a:r>
              <a:r>
                <a:rPr lang="en-US" sz="2800" dirty="0" smtClean="0"/>
                <a:t> 709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289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đỏ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tất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màu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49989" y="1456034"/>
            <a:ext cx="4002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: 709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đỏ</a:t>
            </a:r>
            <a:r>
              <a:rPr lang="en-US" sz="2800" dirty="0" smtClean="0"/>
              <a:t>    : 289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        : … </a:t>
            </a:r>
            <a:r>
              <a:rPr lang="en-US" sz="2800" dirty="0" err="1" smtClean="0"/>
              <a:t>chấm</a:t>
            </a:r>
            <a:r>
              <a:rPr lang="en-US" sz="2800" dirty="0" smtClean="0"/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3200" y="3831859"/>
            <a:ext cx="6738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709 + 289 = 998 (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273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2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3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7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12,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2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thêm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  <a:endParaRPr lang="en-US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780</Words>
  <Application>Microsoft Office PowerPoint</Application>
  <PresentationFormat>Widescreen</PresentationFormat>
  <Paragraphs>209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MTC</cp:lastModifiedBy>
  <cp:revision>152</cp:revision>
  <dcterms:created xsi:type="dcterms:W3CDTF">2021-06-02T01:34:28Z</dcterms:created>
  <dcterms:modified xsi:type="dcterms:W3CDTF">2024-04-01T02:09:18Z</dcterms:modified>
</cp:coreProperties>
</file>