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18"/>
  </p:notesMasterIdLst>
  <p:sldIdLst>
    <p:sldId id="288" r:id="rId4"/>
    <p:sldId id="256" r:id="rId5"/>
    <p:sldId id="282" r:id="rId6"/>
    <p:sldId id="289" r:id="rId7"/>
    <p:sldId id="283" r:id="rId8"/>
    <p:sldId id="284" r:id="rId9"/>
    <p:sldId id="285" r:id="rId10"/>
    <p:sldId id="286" r:id="rId11"/>
    <p:sldId id="290" r:id="rId12"/>
    <p:sldId id="287" r:id="rId13"/>
    <p:sldId id="291" r:id="rId14"/>
    <p:sldId id="292" r:id="rId15"/>
    <p:sldId id="294" r:id="rId16"/>
    <p:sldId id="29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42"/>
    <a:srgbClr val="F8A513"/>
    <a:srgbClr val="FF6969"/>
    <a:srgbClr val="FDD7CF"/>
    <a:srgbClr val="ABE1FE"/>
    <a:srgbClr val="84A8AC"/>
    <a:srgbClr val="D4EFFC"/>
    <a:srgbClr val="FF5D5D"/>
    <a:srgbClr val="F9F3B8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27974-4B06-4879-A865-C8DB250E572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1EEDC-4116-4A85-8568-4ABDC54199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4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4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166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21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378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584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94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232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647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8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478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81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744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21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-Rounded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905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285CA-3D3B-499B-A815-2AD862AD223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30D7C-B902-4C8A-813F-8FDDF456C4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5386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9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5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jpeg"/><Relationship Id="rId3" Type="http://schemas.openxmlformats.org/officeDocument/2006/relationships/image" Target="../media/image19.jpeg"/><Relationship Id="rId7" Type="http://schemas.microsoft.com/office/2007/relationships/hdphoto" Target="../media/hdphoto7.wdp"/><Relationship Id="rId12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image" Target="../media/image20.jpeg"/><Relationship Id="rId9" Type="http://schemas.microsoft.com/office/2007/relationships/hdphoto" Target="../media/hdphoto8.wdp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811" y="3487783"/>
            <a:ext cx="4152083" cy="33702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574767" y="1257300"/>
            <a:ext cx="11508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mừng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thầy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cô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đến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môn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Tự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nhiên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xã</a:t>
            </a:r>
            <a:r>
              <a:rPr kumimoji="0" lang="en-US" sz="60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-Rounded"/>
                <a:cs typeface="+mn-cs"/>
              </a:rPr>
              <a:t>hội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074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7461" y="256354"/>
            <a:ext cx="8804367" cy="238125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53149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60765" y="846815"/>
            <a:ext cx="5695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</a:p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795" y="2885344"/>
            <a:ext cx="6205948" cy="390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48450" y="1495425"/>
            <a:ext cx="5407434" cy="4800873"/>
            <a:chOff x="6648450" y="1495425"/>
            <a:chExt cx="5407434" cy="4800873"/>
          </a:xfrm>
        </p:grpSpPr>
        <p:sp>
          <p:nvSpPr>
            <p:cNvPr id="8" name="Rectangle 7"/>
            <p:cNvSpPr/>
            <p:nvPr/>
          </p:nvSpPr>
          <p:spPr>
            <a:xfrm>
              <a:off x="6648450" y="1495425"/>
              <a:ext cx="5619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flipV="1">
            <a:off x="2837329" y="255494"/>
            <a:ext cx="6600500" cy="694050"/>
            <a:chOff x="1100386" y="83930"/>
            <a:chExt cx="5262314" cy="1659145"/>
          </a:xfrm>
        </p:grpSpPr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flipV="1">
              <a:off x="1100386" y="83930"/>
              <a:ext cx="4733254" cy="165914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Tìm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hiểu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“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Xúc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xắc</a:t>
              </a:r>
              <a:r>
                <a:rPr kumimoji="0" lang="en-US" sz="4400" b="1" i="0" u="none" strike="noStrike" kern="1200" cap="none" spc="0" normalizeH="0" noProof="0" dirty="0" smtClean="0">
                  <a:ln>
                    <a:noFill/>
                  </a:ln>
                  <a:solidFill>
                    <a:srgbClr val="FA2C4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A2C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043920"/>
              </p:ext>
            </p:extLst>
          </p:nvPr>
        </p:nvGraphicFramePr>
        <p:xfrm>
          <a:off x="666206" y="2192266"/>
          <a:ext cx="11142616" cy="4417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38261">
                  <a:extLst>
                    <a:ext uri="{9D8B030D-6E8A-4147-A177-3AD203B41FA5}">
                      <a16:colId xmlns:a16="http://schemas.microsoft.com/office/drawing/2014/main" val="2448694623"/>
                    </a:ext>
                  </a:extLst>
                </a:gridCol>
                <a:gridCol w="3404355">
                  <a:extLst>
                    <a:ext uri="{9D8B030D-6E8A-4147-A177-3AD203B41FA5}">
                      <a16:colId xmlns:a16="http://schemas.microsoft.com/office/drawing/2014/main" val="3806246578"/>
                    </a:ext>
                  </a:extLst>
                </a:gridCol>
              </a:tblGrid>
              <a:tr h="6021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998154"/>
                  </a:ext>
                </a:extLst>
              </a:tr>
              <a:tr h="60210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1.Xúc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xắc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435108"/>
                  </a:ext>
                </a:extLst>
              </a:tr>
              <a:tr h="8049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2.Mỗi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898649"/>
                  </a:ext>
                </a:extLst>
              </a:tr>
              <a:tr h="60210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3.Vật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xắc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259260"/>
                  </a:ext>
                </a:extLst>
              </a:tr>
              <a:tr h="60210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4.Trang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76263"/>
                  </a:ext>
                </a:extLst>
              </a:tr>
              <a:tr h="120420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5.Để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</a:t>
                      </a:r>
                      <a:endParaRPr lang="en-US" sz="28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726743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58553" y="1398735"/>
            <a:ext cx="2850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528353" y="129829"/>
            <a:ext cx="885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THIẾT</a:t>
            </a:r>
            <a:r>
              <a:rPr kumimoji="0" lang="en-US" sz="4800" b="0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KẾ MÔ HÌNH XÚC XẮC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9060" y="816672"/>
            <a:ext cx="6253664" cy="3455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" y="1649626"/>
            <a:ext cx="2592977" cy="2435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79" y="4421072"/>
            <a:ext cx="2615838" cy="2240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682" y="4467497"/>
            <a:ext cx="2398491" cy="214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38375"/>
          <a:stretch/>
        </p:blipFill>
        <p:spPr>
          <a:xfrm>
            <a:off x="6585315" y="4467498"/>
            <a:ext cx="2610936" cy="21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088569" y="992776"/>
            <a:ext cx="9496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B.Chế</a:t>
            </a:r>
            <a:r>
              <a:rPr kumimoji="0" lang="en-US" sz="4800" b="1" i="0" u="none" strike="noStrike" kern="1200" cap="none" spc="0" normalizeH="0" baseline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tạo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mẫu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thử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nghiệm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đánh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giá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3732" y="3383280"/>
            <a:ext cx="10032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1"/>
                </a:solidFill>
              </a:rPr>
              <a:t>C. Chia </a:t>
            </a:r>
            <a:r>
              <a:rPr lang="en-US" sz="4800" b="1" dirty="0" err="1" smtClean="0">
                <a:solidFill>
                  <a:schemeClr val="accent1"/>
                </a:solidFill>
              </a:rPr>
              <a:t>sẻ</a:t>
            </a:r>
            <a:r>
              <a:rPr lang="en-US" sz="4800" b="1" dirty="0" smtClean="0">
                <a:solidFill>
                  <a:schemeClr val="accent1"/>
                </a:solidFill>
              </a:rPr>
              <a:t> </a:t>
            </a:r>
            <a:r>
              <a:rPr lang="en-US" sz="4800" b="1" dirty="0" err="1" smtClean="0">
                <a:solidFill>
                  <a:schemeClr val="accent1"/>
                </a:solidFill>
              </a:rPr>
              <a:t>thảo</a:t>
            </a:r>
            <a:r>
              <a:rPr lang="en-US" sz="4800" b="1" dirty="0" smtClean="0">
                <a:solidFill>
                  <a:schemeClr val="accent1"/>
                </a:solidFill>
              </a:rPr>
              <a:t> </a:t>
            </a:r>
            <a:r>
              <a:rPr lang="en-US" sz="4800" b="1" dirty="0" err="1" smtClean="0">
                <a:solidFill>
                  <a:schemeClr val="accent1"/>
                </a:solidFill>
              </a:rPr>
              <a:t>luận</a:t>
            </a:r>
            <a:r>
              <a:rPr lang="en-US" sz="4800" b="1" dirty="0" smtClean="0">
                <a:solidFill>
                  <a:schemeClr val="accent1"/>
                </a:solidFill>
              </a:rPr>
              <a:t>, </a:t>
            </a:r>
            <a:r>
              <a:rPr lang="en-US" sz="4800" b="1" dirty="0" err="1" smtClean="0">
                <a:solidFill>
                  <a:schemeClr val="accent1"/>
                </a:solidFill>
              </a:rPr>
              <a:t>điều</a:t>
            </a:r>
            <a:r>
              <a:rPr lang="en-US" sz="4800" b="1" dirty="0" smtClean="0">
                <a:solidFill>
                  <a:schemeClr val="accent1"/>
                </a:solidFill>
              </a:rPr>
              <a:t> </a:t>
            </a:r>
            <a:r>
              <a:rPr lang="en-US" sz="4800" b="1" dirty="0" err="1" smtClean="0">
                <a:solidFill>
                  <a:schemeClr val="accent1"/>
                </a:solidFill>
              </a:rPr>
              <a:t>chỉnh</a:t>
            </a:r>
            <a:endParaRPr lang="en-US" sz="4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-120240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170" y="16439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953589" y="1581887"/>
            <a:ext cx="10345781" cy="12311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Trân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trọng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cảm</a:t>
            </a:r>
            <a:r>
              <a:rPr kumimoji="0" lang="en-US" sz="8000" b="1" i="0" u="none" strike="noStrike" kern="1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 </a:t>
            </a:r>
            <a:r>
              <a:rPr kumimoji="0" lang="en-US" sz="8000" b="1" i="0" u="none" strike="noStrike" kern="1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ơn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55784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rgbClr val="FF6969"/>
                  </a:solidFill>
                  <a:latin typeface="+mj-lt"/>
                </a:rPr>
                <a:t>28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5220638"/>
            <a:ext cx="72706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243872"/>
            <a:ext cx="1132985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/>
              <a:t>Nêu</a:t>
            </a:r>
            <a:r>
              <a:rPr lang="en-US" sz="2800" dirty="0" smtClean="0"/>
              <a:t> </a:t>
            </a:r>
            <a:r>
              <a:rPr lang="en-US" sz="2800" dirty="0" err="1" smtClean="0"/>
              <a:t>đặc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smtClean="0"/>
              <a:t>năm.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2069"/>
            <a:ext cx="3331029" cy="7445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237006"/>
              </p:ext>
            </p:extLst>
          </p:nvPr>
        </p:nvGraphicFramePr>
        <p:xfrm>
          <a:off x="1077641" y="1436913"/>
          <a:ext cx="10012726" cy="44731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6363">
                  <a:extLst>
                    <a:ext uri="{9D8B030D-6E8A-4147-A177-3AD203B41FA5}">
                      <a16:colId xmlns:a16="http://schemas.microsoft.com/office/drawing/2014/main" val="88745656"/>
                    </a:ext>
                  </a:extLst>
                </a:gridCol>
                <a:gridCol w="5006363">
                  <a:extLst>
                    <a:ext uri="{9D8B030D-6E8A-4147-A177-3AD203B41FA5}">
                      <a16:colId xmlns:a16="http://schemas.microsoft.com/office/drawing/2014/main" val="211786814"/>
                    </a:ext>
                  </a:extLst>
                </a:gridCol>
              </a:tblGrid>
              <a:tr h="679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73258"/>
                  </a:ext>
                </a:extLst>
              </a:tr>
              <a:tr h="829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4875445"/>
                  </a:ext>
                </a:extLst>
              </a:tr>
              <a:tr h="9069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</a:t>
                      </a:r>
                      <a:endParaRPr lang="en-US" sz="2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137868"/>
                  </a:ext>
                </a:extLst>
              </a:tr>
              <a:tr h="103598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</a:t>
                      </a:r>
                      <a:endParaRPr lang="en-US" sz="2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259686"/>
                  </a:ext>
                </a:extLst>
              </a:tr>
              <a:tr h="102131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………………………………</a:t>
                      </a:r>
                      <a:endParaRPr lang="en-US" sz="2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31688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7641" y="761965"/>
            <a:ext cx="91552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409405" cy="9666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89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651647" y="1130390"/>
            <a:ext cx="7782638" cy="5385069"/>
            <a:chOff x="1767762" y="1101272"/>
            <a:chExt cx="8130981" cy="5626100"/>
          </a:xfrm>
        </p:grpSpPr>
        <p:grpSp>
          <p:nvGrpSpPr>
            <p:cNvPr id="5" name="Group 4"/>
            <p:cNvGrpSpPr/>
            <p:nvPr/>
          </p:nvGrpSpPr>
          <p:grpSpPr>
            <a:xfrm>
              <a:off x="1767762" y="1101272"/>
              <a:ext cx="8130981" cy="5626100"/>
              <a:chOff x="1970962" y="1231900"/>
              <a:chExt cx="8130981" cy="5626100"/>
            </a:xfrm>
          </p:grpSpPr>
          <p:pic>
            <p:nvPicPr>
              <p:cNvPr id="7170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7" t="11497" r="7447" b="47848"/>
              <a:stretch/>
            </p:blipFill>
            <p:spPr bwMode="auto">
              <a:xfrm>
                <a:off x="1970962" y="1406566"/>
                <a:ext cx="8130981" cy="5451434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Freeform 1"/>
              <p:cNvSpPr/>
              <p:nvPr/>
            </p:nvSpPr>
            <p:spPr>
              <a:xfrm>
                <a:off x="6248400" y="1231900"/>
                <a:ext cx="3505200" cy="2451100"/>
              </a:xfrm>
              <a:custGeom>
                <a:avLst/>
                <a:gdLst>
                  <a:gd name="connsiteX0" fmla="*/ 0 w 3505200"/>
                  <a:gd name="connsiteY0" fmla="*/ 342900 h 2451100"/>
                  <a:gd name="connsiteX1" fmla="*/ 0 w 3505200"/>
                  <a:gd name="connsiteY1" fmla="*/ 279400 h 2451100"/>
                  <a:gd name="connsiteX2" fmla="*/ 139700 w 3505200"/>
                  <a:gd name="connsiteY2" fmla="*/ 2197100 h 2451100"/>
                  <a:gd name="connsiteX3" fmla="*/ 3479800 w 3505200"/>
                  <a:gd name="connsiteY3" fmla="*/ 2451100 h 2451100"/>
                  <a:gd name="connsiteX4" fmla="*/ 3505200 w 3505200"/>
                  <a:gd name="connsiteY4" fmla="*/ 279400 h 2451100"/>
                  <a:gd name="connsiteX5" fmla="*/ 50800 w 3505200"/>
                  <a:gd name="connsiteY5" fmla="*/ 0 h 2451100"/>
                  <a:gd name="connsiteX6" fmla="*/ 0 w 3505200"/>
                  <a:gd name="connsiteY6" fmla="*/ 342900 h 245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5200" h="2451100">
                    <a:moveTo>
                      <a:pt x="0" y="342900"/>
                    </a:moveTo>
                    <a:lnTo>
                      <a:pt x="0" y="279400"/>
                    </a:lnTo>
                    <a:lnTo>
                      <a:pt x="139700" y="2197100"/>
                    </a:lnTo>
                    <a:lnTo>
                      <a:pt x="3479800" y="2451100"/>
                    </a:lnTo>
                    <a:lnTo>
                      <a:pt x="3505200" y="279400"/>
                    </a:lnTo>
                    <a:lnTo>
                      <a:pt x="50800" y="0"/>
                    </a:lnTo>
                    <a:lnTo>
                      <a:pt x="0" y="3429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2298700" y="4483100"/>
                <a:ext cx="7416800" cy="2374900"/>
              </a:xfrm>
              <a:custGeom>
                <a:avLst/>
                <a:gdLst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71900 w 7416800"/>
                  <a:gd name="connsiteY3" fmla="*/ 207010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700463 w 7416800"/>
                  <a:gd name="connsiteY3" fmla="*/ 2051050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390900 w 7416800"/>
                  <a:gd name="connsiteY2" fmla="*/ 1816100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  <a:gd name="connsiteX0" fmla="*/ 228600 w 7416800"/>
                  <a:gd name="connsiteY0" fmla="*/ 266700 h 2374900"/>
                  <a:gd name="connsiteX1" fmla="*/ 3568700 w 7416800"/>
                  <a:gd name="connsiteY1" fmla="*/ 0 h 2374900"/>
                  <a:gd name="connsiteX2" fmla="*/ 3424237 w 7416800"/>
                  <a:gd name="connsiteY2" fmla="*/ 1811338 h 2374900"/>
                  <a:gd name="connsiteX3" fmla="*/ 3605213 w 7416800"/>
                  <a:gd name="connsiteY3" fmla="*/ 1965325 h 2374900"/>
                  <a:gd name="connsiteX4" fmla="*/ 7416800 w 7416800"/>
                  <a:gd name="connsiteY4" fmla="*/ 2273300 h 2374900"/>
                  <a:gd name="connsiteX5" fmla="*/ 7416800 w 7416800"/>
                  <a:gd name="connsiteY5" fmla="*/ 2374900 h 2374900"/>
                  <a:gd name="connsiteX6" fmla="*/ 241300 w 7416800"/>
                  <a:gd name="connsiteY6" fmla="*/ 2374900 h 2374900"/>
                  <a:gd name="connsiteX7" fmla="*/ 0 w 7416800"/>
                  <a:gd name="connsiteY7" fmla="*/ 2146300 h 2374900"/>
                  <a:gd name="connsiteX8" fmla="*/ 0 w 7416800"/>
                  <a:gd name="connsiteY8" fmla="*/ 254000 h 2374900"/>
                  <a:gd name="connsiteX9" fmla="*/ 228600 w 7416800"/>
                  <a:gd name="connsiteY9" fmla="*/ 266700 h 237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16800" h="2374900">
                    <a:moveTo>
                      <a:pt x="228600" y="266700"/>
                    </a:moveTo>
                    <a:lnTo>
                      <a:pt x="3568700" y="0"/>
                    </a:lnTo>
                    <a:cubicBezTo>
                      <a:pt x="3520546" y="603779"/>
                      <a:pt x="3458103" y="1193272"/>
                      <a:pt x="3424237" y="1811338"/>
                    </a:cubicBezTo>
                    <a:cubicBezTo>
                      <a:pt x="3494087" y="1919817"/>
                      <a:pt x="3544888" y="1913996"/>
                      <a:pt x="3605213" y="1965325"/>
                    </a:cubicBezTo>
                    <a:lnTo>
                      <a:pt x="7416800" y="2273300"/>
                    </a:lnTo>
                    <a:lnTo>
                      <a:pt x="7416800" y="2374900"/>
                    </a:lnTo>
                    <a:lnTo>
                      <a:pt x="241300" y="2374900"/>
                    </a:lnTo>
                    <a:lnTo>
                      <a:pt x="0" y="2146300"/>
                    </a:lnTo>
                    <a:lnTo>
                      <a:pt x="0" y="254000"/>
                    </a:lnTo>
                    <a:lnTo>
                      <a:pt x="228600" y="2667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/>
            <p:cNvSpPr/>
            <p:nvPr/>
          </p:nvSpPr>
          <p:spPr>
            <a:xfrm>
              <a:off x="3911163" y="4279902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294861">
              <a:off x="7302502" y="6246588"/>
              <a:ext cx="437242" cy="437242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91347" y="1426272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F6969"/>
                </a:solidFill>
              </a:rPr>
              <a:t>TRANG PHỤC MÙA XUÂN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nhẹ</a:t>
            </a:r>
            <a:r>
              <a:rPr lang="en-US" sz="2400" dirty="0" smtClean="0"/>
              <a:t> </a:t>
            </a:r>
            <a:r>
              <a:rPr lang="en-US" sz="2400" dirty="0" err="1" smtClean="0"/>
              <a:t>nhàng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mỏng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6833" y="4660813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6">
                    <a:lumMod val="75000"/>
                  </a:schemeClr>
                </a:solidFill>
              </a:rPr>
              <a:t>TRANG PHỤC MÙA HÈ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Thoải</a:t>
            </a:r>
            <a:r>
              <a:rPr lang="en-US" sz="2400" dirty="0" smtClean="0"/>
              <a:t> </a:t>
            </a:r>
            <a:r>
              <a:rPr lang="en-US" sz="2400" dirty="0" err="1" smtClean="0"/>
              <a:t>mái</a:t>
            </a:r>
            <a:r>
              <a:rPr lang="en-US" sz="2400" dirty="0" smtClean="0"/>
              <a:t>, </a:t>
            </a:r>
            <a:r>
              <a:rPr lang="en-US" sz="2400" dirty="0" err="1" smtClean="0"/>
              <a:t>mát</a:t>
            </a:r>
            <a:r>
              <a:rPr lang="en-US" sz="2400" dirty="0" smtClean="0"/>
              <a:t> </a:t>
            </a:r>
            <a:r>
              <a:rPr lang="en-US" sz="2400" dirty="0" err="1" smtClean="0"/>
              <a:t>mẻ</a:t>
            </a:r>
            <a:r>
              <a:rPr lang="en-US" sz="2400" dirty="0" smtClean="0"/>
              <a:t>, </a:t>
            </a:r>
            <a:r>
              <a:rPr lang="en-US" sz="2400" dirty="0" err="1" smtClean="0"/>
              <a:t>thấm</a:t>
            </a:r>
            <a:r>
              <a:rPr lang="en-US" sz="2400" dirty="0" smtClean="0"/>
              <a:t> </a:t>
            </a:r>
            <a:r>
              <a:rPr lang="en-US" sz="2400" dirty="0" err="1" smtClean="0"/>
              <a:t>hút</a:t>
            </a:r>
            <a:r>
              <a:rPr lang="en-US" sz="2400" dirty="0" smtClean="0"/>
              <a:t> </a:t>
            </a:r>
            <a:r>
              <a:rPr lang="en-US" sz="2400" dirty="0" err="1" smtClean="0"/>
              <a:t>mồ</a:t>
            </a:r>
            <a:r>
              <a:rPr lang="en-US" sz="2400" dirty="0" smtClean="0"/>
              <a:t> </a:t>
            </a:r>
            <a:r>
              <a:rPr lang="en-US" sz="2400" dirty="0" err="1" smtClean="0"/>
              <a:t>hôi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/>
              <a:t>S</a:t>
            </a:r>
            <a:r>
              <a:rPr lang="en-US" sz="2400" dirty="0" err="1" smtClean="0"/>
              <a:t>áng</a:t>
            </a:r>
            <a:r>
              <a:rPr lang="en-US" sz="2400" dirty="0" smtClean="0"/>
              <a:t> </a:t>
            </a:r>
            <a:r>
              <a:rPr lang="en-US" sz="2400" dirty="0" err="1" smtClean="0"/>
              <a:t>màu</a:t>
            </a:r>
            <a:r>
              <a:rPr lang="en-US" sz="2400" dirty="0" smtClean="0"/>
              <a:t>,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bắt</a:t>
            </a:r>
            <a:r>
              <a:rPr lang="en-US" sz="2400" dirty="0" smtClean="0"/>
              <a:t> </a:t>
            </a:r>
            <a:r>
              <a:rPr lang="en-US" sz="2400" dirty="0" err="1" smtClean="0"/>
              <a:t>nắng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87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build="p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432662" y="190671"/>
            <a:ext cx="6932023" cy="1050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phù</a:t>
            </a:r>
            <a:r>
              <a:rPr lang="en-US" sz="2400" dirty="0" smtClean="0"/>
              <a:t> </a:t>
            </a:r>
            <a:r>
              <a:rPr lang="en-US" sz="2400" dirty="0" err="1" smtClean="0"/>
              <a:t>hợp</a:t>
            </a:r>
            <a:r>
              <a:rPr lang="en-US" sz="2400" dirty="0" smtClean="0"/>
              <a:t>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từng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lợi</a:t>
            </a:r>
            <a:r>
              <a:rPr lang="en-US" sz="2400" dirty="0" smtClean="0"/>
              <a:t> </a:t>
            </a:r>
            <a:r>
              <a:rPr lang="en-US" sz="2400" dirty="0" err="1" smtClean="0"/>
              <a:t>ích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1761580" y="1240702"/>
            <a:ext cx="7813493" cy="5369649"/>
            <a:chOff x="2114277" y="1619250"/>
            <a:chExt cx="7813493" cy="5369649"/>
          </a:xfrm>
        </p:grpSpPr>
        <p:grpSp>
          <p:nvGrpSpPr>
            <p:cNvPr id="12" name="Group 11"/>
            <p:cNvGrpSpPr/>
            <p:nvPr/>
          </p:nvGrpSpPr>
          <p:grpSpPr>
            <a:xfrm>
              <a:off x="2145132" y="1619250"/>
              <a:ext cx="7782638" cy="5369649"/>
              <a:chOff x="2145132" y="1619250"/>
              <a:chExt cx="7782638" cy="5369649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145132" y="1776549"/>
                <a:ext cx="7782638" cy="5212350"/>
                <a:chOff x="1873910" y="1585284"/>
                <a:chExt cx="8130981" cy="544564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873910" y="1585284"/>
                  <a:ext cx="8130981" cy="5445649"/>
                  <a:chOff x="2077110" y="1715912"/>
                  <a:chExt cx="8130981" cy="5445649"/>
                </a:xfrm>
              </p:grpSpPr>
              <p:pic>
                <p:nvPicPr>
                  <p:cNvPr id="7170" name="Picture 2" descr="20210409092016_wm_shs-tu-nhien-va-xa-hoi-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288" t="51575" r="7606" b="10812"/>
                  <a:stretch/>
                </p:blipFill>
                <p:spPr bwMode="auto">
                  <a:xfrm>
                    <a:off x="2077110" y="1715912"/>
                    <a:ext cx="8130981" cy="5043524"/>
                  </a:xfrm>
                  <a:prstGeom prst="round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" name="Freeform 3"/>
                  <p:cNvSpPr/>
                  <p:nvPr/>
                </p:nvSpPr>
                <p:spPr>
                  <a:xfrm>
                    <a:off x="2174526" y="4622705"/>
                    <a:ext cx="7595924" cy="2538856"/>
                  </a:xfrm>
                  <a:custGeom>
                    <a:avLst/>
                    <a:gdLst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71900 w 7416800"/>
                      <a:gd name="connsiteY3" fmla="*/ 207010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700463 w 7416800"/>
                      <a:gd name="connsiteY3" fmla="*/ 2051050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390900 w 7416800"/>
                      <a:gd name="connsiteY2" fmla="*/ 1816100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228600 w 7416800"/>
                      <a:gd name="connsiteY0" fmla="*/ 266700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228600 w 7416800"/>
                      <a:gd name="connsiteY9" fmla="*/ 266700 h 2374900"/>
                      <a:gd name="connsiteX0" fmla="*/ 308210 w 7416800"/>
                      <a:gd name="connsiteY0" fmla="*/ 147284 h 2374900"/>
                      <a:gd name="connsiteX1" fmla="*/ 3568700 w 7416800"/>
                      <a:gd name="connsiteY1" fmla="*/ 0 h 2374900"/>
                      <a:gd name="connsiteX2" fmla="*/ 3424237 w 7416800"/>
                      <a:gd name="connsiteY2" fmla="*/ 1811338 h 2374900"/>
                      <a:gd name="connsiteX3" fmla="*/ 3605213 w 7416800"/>
                      <a:gd name="connsiteY3" fmla="*/ 1965325 h 2374900"/>
                      <a:gd name="connsiteX4" fmla="*/ 7416800 w 7416800"/>
                      <a:gd name="connsiteY4" fmla="*/ 2273300 h 2374900"/>
                      <a:gd name="connsiteX5" fmla="*/ 7416800 w 7416800"/>
                      <a:gd name="connsiteY5" fmla="*/ 2374900 h 2374900"/>
                      <a:gd name="connsiteX6" fmla="*/ 241300 w 7416800"/>
                      <a:gd name="connsiteY6" fmla="*/ 2374900 h 2374900"/>
                      <a:gd name="connsiteX7" fmla="*/ 0 w 7416800"/>
                      <a:gd name="connsiteY7" fmla="*/ 2146300 h 2374900"/>
                      <a:gd name="connsiteX8" fmla="*/ 0 w 7416800"/>
                      <a:gd name="connsiteY8" fmla="*/ 254000 h 2374900"/>
                      <a:gd name="connsiteX9" fmla="*/ 308210 w 7416800"/>
                      <a:gd name="connsiteY9" fmla="*/ 147284 h 2374900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444140 w 7436703"/>
                      <a:gd name="connsiteY2" fmla="*/ 1975294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588603 w 7436703"/>
                      <a:gd name="connsiteY1" fmla="*/ 163956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53605 w 7436703"/>
                      <a:gd name="connsiteY2" fmla="*/ 1955392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625116 w 7436703"/>
                      <a:gd name="connsiteY3" fmla="*/ 2129281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23752 w 7436703"/>
                      <a:gd name="connsiteY2" fmla="*/ 193548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64435 w 7436703"/>
                      <a:gd name="connsiteY3" fmla="*/ 1910352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436703"/>
                      <a:gd name="connsiteY0" fmla="*/ 311240 h 2538856"/>
                      <a:gd name="connsiteX1" fmla="*/ 3618457 w 7436703"/>
                      <a:gd name="connsiteY1" fmla="*/ 173907 h 2538856"/>
                      <a:gd name="connsiteX2" fmla="*/ 3533704 w 7436703"/>
                      <a:gd name="connsiteY2" fmla="*/ 1636949 h 2538856"/>
                      <a:gd name="connsiteX3" fmla="*/ 3784337 w 7436703"/>
                      <a:gd name="connsiteY3" fmla="*/ 1880498 h 2538856"/>
                      <a:gd name="connsiteX4" fmla="*/ 7436703 w 7436703"/>
                      <a:gd name="connsiteY4" fmla="*/ 2437256 h 2538856"/>
                      <a:gd name="connsiteX5" fmla="*/ 7436703 w 7436703"/>
                      <a:gd name="connsiteY5" fmla="*/ 2538856 h 2538856"/>
                      <a:gd name="connsiteX6" fmla="*/ 261203 w 7436703"/>
                      <a:gd name="connsiteY6" fmla="*/ 2538856 h 2538856"/>
                      <a:gd name="connsiteX7" fmla="*/ 19903 w 7436703"/>
                      <a:gd name="connsiteY7" fmla="*/ 2310256 h 2538856"/>
                      <a:gd name="connsiteX8" fmla="*/ 0 w 7436703"/>
                      <a:gd name="connsiteY8" fmla="*/ 0 h 2538856"/>
                      <a:gd name="connsiteX9" fmla="*/ 328113 w 7436703"/>
                      <a:gd name="connsiteY9" fmla="*/ 311240 h 2538856"/>
                      <a:gd name="connsiteX0" fmla="*/ 328113 w 7595924"/>
                      <a:gd name="connsiteY0" fmla="*/ 311240 h 2538856"/>
                      <a:gd name="connsiteX1" fmla="*/ 3618457 w 7595924"/>
                      <a:gd name="connsiteY1" fmla="*/ 173907 h 2538856"/>
                      <a:gd name="connsiteX2" fmla="*/ 3533704 w 7595924"/>
                      <a:gd name="connsiteY2" fmla="*/ 1636949 h 2538856"/>
                      <a:gd name="connsiteX3" fmla="*/ 3784337 w 7595924"/>
                      <a:gd name="connsiteY3" fmla="*/ 1880498 h 2538856"/>
                      <a:gd name="connsiteX4" fmla="*/ 7595924 w 7595924"/>
                      <a:gd name="connsiteY4" fmla="*/ 2049155 h 2538856"/>
                      <a:gd name="connsiteX5" fmla="*/ 7436703 w 7595924"/>
                      <a:gd name="connsiteY5" fmla="*/ 2538856 h 2538856"/>
                      <a:gd name="connsiteX6" fmla="*/ 261203 w 7595924"/>
                      <a:gd name="connsiteY6" fmla="*/ 2538856 h 2538856"/>
                      <a:gd name="connsiteX7" fmla="*/ 19903 w 7595924"/>
                      <a:gd name="connsiteY7" fmla="*/ 2310256 h 2538856"/>
                      <a:gd name="connsiteX8" fmla="*/ 0 w 7595924"/>
                      <a:gd name="connsiteY8" fmla="*/ 0 h 2538856"/>
                      <a:gd name="connsiteX9" fmla="*/ 328113 w 7595924"/>
                      <a:gd name="connsiteY9" fmla="*/ 311240 h 25388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595924" h="2538856">
                        <a:moveTo>
                          <a:pt x="328113" y="311240"/>
                        </a:moveTo>
                        <a:lnTo>
                          <a:pt x="3618457" y="173907"/>
                        </a:lnTo>
                        <a:cubicBezTo>
                          <a:pt x="3570303" y="777686"/>
                          <a:pt x="3567570" y="1018883"/>
                          <a:pt x="3533704" y="1636949"/>
                        </a:cubicBezTo>
                        <a:cubicBezTo>
                          <a:pt x="3603554" y="1745428"/>
                          <a:pt x="3724012" y="1829169"/>
                          <a:pt x="3784337" y="1880498"/>
                        </a:cubicBezTo>
                        <a:lnTo>
                          <a:pt x="7595924" y="2049155"/>
                        </a:lnTo>
                        <a:lnTo>
                          <a:pt x="7436703" y="2538856"/>
                        </a:lnTo>
                        <a:lnTo>
                          <a:pt x="261203" y="2538856"/>
                        </a:lnTo>
                        <a:lnTo>
                          <a:pt x="19903" y="2310256"/>
                        </a:lnTo>
                        <a:lnTo>
                          <a:pt x="0" y="0"/>
                        </a:lnTo>
                        <a:lnTo>
                          <a:pt x="328113" y="31124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" name="Oval 6"/>
                <p:cNvSpPr/>
                <p:nvPr/>
              </p:nvSpPr>
              <p:spPr>
                <a:xfrm>
                  <a:off x="3970871" y="4492077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 rot="294861">
                  <a:off x="7352258" y="6266491"/>
                  <a:ext cx="437242" cy="437242"/>
                </a:xfrm>
                <a:prstGeom prst="ellipse">
                  <a:avLst/>
                </a:prstGeom>
                <a:solidFill>
                  <a:srgbClr val="F9F3B8"/>
                </a:solidFill>
                <a:ln w="28575">
                  <a:solidFill>
                    <a:srgbClr val="0DB2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smtClean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Freeform 10"/>
              <p:cNvSpPr/>
              <p:nvPr/>
            </p:nvSpPr>
            <p:spPr>
              <a:xfrm>
                <a:off x="2257425" y="1619250"/>
                <a:ext cx="7448550" cy="1981200"/>
              </a:xfrm>
              <a:custGeom>
                <a:avLst/>
                <a:gdLst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67575 w 7419975"/>
                  <a:gd name="connsiteY5" fmla="*/ 19050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838575 w 7419975"/>
                  <a:gd name="connsiteY1" fmla="*/ 133350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90950 w 7419975"/>
                  <a:gd name="connsiteY1" fmla="*/ 1365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19975"/>
                  <a:gd name="connsiteY0" fmla="*/ 285750 h 1981200"/>
                  <a:gd name="connsiteX1" fmla="*/ 3787775 w 7419975"/>
                  <a:gd name="connsiteY1" fmla="*/ 149225 h 1981200"/>
                  <a:gd name="connsiteX2" fmla="*/ 3933825 w 7419975"/>
                  <a:gd name="connsiteY2" fmla="*/ 342900 h 1981200"/>
                  <a:gd name="connsiteX3" fmla="*/ 3981450 w 7419975"/>
                  <a:gd name="connsiteY3" fmla="*/ 1809750 h 1981200"/>
                  <a:gd name="connsiteX4" fmla="*/ 7419975 w 7419975"/>
                  <a:gd name="connsiteY4" fmla="*/ 1981200 h 1981200"/>
                  <a:gd name="connsiteX5" fmla="*/ 7258050 w 7419975"/>
                  <a:gd name="connsiteY5" fmla="*/ 9525 h 1981200"/>
                  <a:gd name="connsiteX6" fmla="*/ 361950 w 7419975"/>
                  <a:gd name="connsiteY6" fmla="*/ 0 h 1981200"/>
                  <a:gd name="connsiteX7" fmla="*/ 0 w 7419975"/>
                  <a:gd name="connsiteY7" fmla="*/ 285750 h 1981200"/>
                  <a:gd name="connsiteX0" fmla="*/ 0 w 7448550"/>
                  <a:gd name="connsiteY0" fmla="*/ 314325 h 1981200"/>
                  <a:gd name="connsiteX1" fmla="*/ 3816350 w 7448550"/>
                  <a:gd name="connsiteY1" fmla="*/ 149225 h 1981200"/>
                  <a:gd name="connsiteX2" fmla="*/ 3962400 w 7448550"/>
                  <a:gd name="connsiteY2" fmla="*/ 342900 h 1981200"/>
                  <a:gd name="connsiteX3" fmla="*/ 4010025 w 7448550"/>
                  <a:gd name="connsiteY3" fmla="*/ 1809750 h 1981200"/>
                  <a:gd name="connsiteX4" fmla="*/ 7448550 w 7448550"/>
                  <a:gd name="connsiteY4" fmla="*/ 1981200 h 1981200"/>
                  <a:gd name="connsiteX5" fmla="*/ 7286625 w 7448550"/>
                  <a:gd name="connsiteY5" fmla="*/ 9525 h 1981200"/>
                  <a:gd name="connsiteX6" fmla="*/ 390525 w 7448550"/>
                  <a:gd name="connsiteY6" fmla="*/ 0 h 1981200"/>
                  <a:gd name="connsiteX7" fmla="*/ 0 w 7448550"/>
                  <a:gd name="connsiteY7" fmla="*/ 314325 h 198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48550" h="1981200">
                    <a:moveTo>
                      <a:pt x="0" y="314325"/>
                    </a:moveTo>
                    <a:cubicBezTo>
                      <a:pt x="1262592" y="268817"/>
                      <a:pt x="2550583" y="169333"/>
                      <a:pt x="3816350" y="149225"/>
                    </a:cubicBezTo>
                    <a:cubicBezTo>
                      <a:pt x="3946525" y="218017"/>
                      <a:pt x="3914775" y="274108"/>
                      <a:pt x="3962400" y="342900"/>
                    </a:cubicBezTo>
                    <a:lnTo>
                      <a:pt x="4010025" y="1809750"/>
                    </a:lnTo>
                    <a:lnTo>
                      <a:pt x="7448550" y="1981200"/>
                    </a:lnTo>
                    <a:lnTo>
                      <a:pt x="7286625" y="9525"/>
                    </a:lnTo>
                    <a:lnTo>
                      <a:pt x="390525" y="0"/>
                    </a:lnTo>
                    <a:lnTo>
                      <a:pt x="0" y="31432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21438570">
              <a:off x="2114277" y="1981749"/>
              <a:ext cx="248194" cy="29913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995850" y="1383455"/>
            <a:ext cx="5630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400" u="sng" dirty="0" smtClean="0">
                <a:solidFill>
                  <a:srgbClr val="F8A513"/>
                </a:solidFill>
              </a:rPr>
              <a:t>TRANG PHỤC MÙA THU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dài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endParaRPr lang="en-US" sz="2400" dirty="0" smtClean="0"/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mặc</a:t>
            </a:r>
            <a:r>
              <a:rPr lang="en-US" sz="2400" dirty="0" smtClean="0"/>
              <a:t> </a:t>
            </a:r>
            <a:r>
              <a:rPr lang="en-US" sz="2400" dirty="0" err="1" smtClean="0"/>
              <a:t>kèm</a:t>
            </a:r>
            <a:r>
              <a:rPr lang="en-US" sz="2400" dirty="0" smtClean="0"/>
              <a:t>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2236" y="4573295"/>
            <a:ext cx="445582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4000"/>
              </a:lnSpc>
            </a:pPr>
            <a:r>
              <a:rPr lang="en-US" sz="2400" u="sng" dirty="0" smtClean="0">
                <a:solidFill>
                  <a:schemeClr val="accent5">
                    <a:lumMod val="75000"/>
                  </a:schemeClr>
                </a:solidFill>
              </a:rPr>
              <a:t>TRANG PHỤC MÙA ĐÔNG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khoác</a:t>
            </a:r>
            <a:r>
              <a:rPr lang="en-US" sz="2400" dirty="0" smtClean="0"/>
              <a:t> </a:t>
            </a:r>
            <a:r>
              <a:rPr lang="en-US" sz="2400" dirty="0" err="1" smtClean="0"/>
              <a:t>dày</a:t>
            </a:r>
            <a:r>
              <a:rPr lang="en-US" sz="2400" dirty="0" smtClean="0"/>
              <a:t>, </a:t>
            </a:r>
            <a:r>
              <a:rPr lang="en-US" sz="2400" dirty="0" err="1" smtClean="0"/>
              <a:t>áo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 </a:t>
            </a:r>
            <a:r>
              <a:rPr lang="en-US" sz="2400" dirty="0" err="1" smtClean="0"/>
              <a:t>quần</a:t>
            </a:r>
            <a:r>
              <a:rPr lang="en-US" sz="2400" dirty="0" smtClean="0"/>
              <a:t> </a:t>
            </a:r>
            <a:r>
              <a:rPr lang="en-US" sz="2400" dirty="0" err="1" smtClean="0"/>
              <a:t>len</a:t>
            </a:r>
            <a:r>
              <a:rPr lang="en-US" sz="2400" dirty="0" smtClean="0"/>
              <a:t>,..</a:t>
            </a: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/>
              <a:t>Mũ</a:t>
            </a:r>
            <a:r>
              <a:rPr lang="en-US" sz="2400" dirty="0" smtClean="0"/>
              <a:t>, </a:t>
            </a:r>
            <a:r>
              <a:rPr lang="en-US" sz="2400" dirty="0" err="1" smtClean="0"/>
              <a:t>khăn</a:t>
            </a:r>
            <a:r>
              <a:rPr lang="en-US" sz="2400" dirty="0" smtClean="0"/>
              <a:t>, </a:t>
            </a:r>
            <a:r>
              <a:rPr lang="en-US" sz="2400" dirty="0" err="1" smtClean="0"/>
              <a:t>găng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, </a:t>
            </a:r>
            <a:r>
              <a:rPr lang="en-US" sz="2400" dirty="0" err="1" smtClean="0"/>
              <a:t>tất</a:t>
            </a:r>
            <a:r>
              <a:rPr lang="en-US" sz="2400" dirty="0" smtClean="0"/>
              <a:t>,…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6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build="p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1" t="10285" r="12650" b="46343"/>
          <a:stretch/>
        </p:blipFill>
        <p:spPr bwMode="auto">
          <a:xfrm>
            <a:off x="3735977" y="1"/>
            <a:ext cx="84560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066" y="2085168"/>
            <a:ext cx="3513911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xét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lựa</a:t>
            </a:r>
            <a:r>
              <a:rPr lang="en-US" sz="2800" dirty="0" smtClean="0"/>
              <a:t> </a:t>
            </a:r>
            <a:r>
              <a:rPr lang="en-US" sz="2800" dirty="0" err="1" smtClean="0"/>
              <a:t>chọn</a:t>
            </a:r>
            <a:r>
              <a:rPr lang="en-US" sz="2800" dirty="0" smtClean="0"/>
              <a:t> </a:t>
            </a:r>
            <a:r>
              <a:rPr lang="en-US" sz="2800" dirty="0" err="1" smtClean="0"/>
              <a:t>trang</a:t>
            </a:r>
            <a:r>
              <a:rPr lang="en-US" sz="2800" dirty="0" smtClean="0"/>
              <a:t> </a:t>
            </a:r>
            <a:r>
              <a:rPr lang="en-US" sz="2800" dirty="0" err="1" smtClean="0"/>
              <a:t>phục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mỗi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: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4532812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Mặc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phong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phanh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đủ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ấm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765178" y="156754"/>
            <a:ext cx="2782388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17030" y="5695406"/>
            <a:ext cx="2233747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Phù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hợp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với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tiết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mùa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mưa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2013" y="5695406"/>
            <a:ext cx="2460170" cy="6400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Bạn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nam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không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có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áo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che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nắng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97679" y="191053"/>
            <a:ext cx="770708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800" dirty="0" err="1" smtClean="0"/>
              <a:t>Mùa</a:t>
            </a:r>
            <a:r>
              <a:rPr lang="en-US" sz="2800" dirty="0" smtClean="0"/>
              <a:t> </a:t>
            </a:r>
            <a:r>
              <a:rPr lang="en-US" sz="2800" dirty="0" err="1" smtClean="0"/>
              <a:t>đông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chuẩn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quần</a:t>
            </a:r>
            <a:r>
              <a:rPr lang="en-US" sz="2800" dirty="0" smtClean="0"/>
              <a:t> </a:t>
            </a:r>
            <a:r>
              <a:rPr lang="en-US" sz="2800" dirty="0" err="1" smtClean="0"/>
              <a:t>áo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đồ</a:t>
            </a:r>
            <a:r>
              <a:rPr lang="en-US" sz="2800" dirty="0" smtClean="0"/>
              <a:t> </a:t>
            </a:r>
            <a:r>
              <a:rPr lang="en-US" sz="2800" dirty="0" err="1" smtClean="0"/>
              <a:t>dùng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6" name="Picture 2" descr="Scarf free vector download (88 Free vector) for commercial use. format: ai,  eps, cdr, svg vector illustration graphic art de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62"/>
          <a:stretch/>
        </p:blipFill>
        <p:spPr bwMode="auto">
          <a:xfrm>
            <a:off x="5474230" y="5112756"/>
            <a:ext cx="1611640" cy="13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te winter sweater icon cartoon style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1" t="11753" r="4847" b="20864"/>
          <a:stretch/>
        </p:blipFill>
        <p:spPr bwMode="auto">
          <a:xfrm flipH="1">
            <a:off x="4665044" y="1589654"/>
            <a:ext cx="2693590" cy="2293455"/>
          </a:xfrm>
          <a:prstGeom prst="snip2SameRect">
            <a:avLst>
              <a:gd name="adj1" fmla="val 47446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artoon - pink hoodie sweatshirt Royalty Free Vector Image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4448" r="15517" b="10391"/>
          <a:stretch/>
        </p:blipFill>
        <p:spPr bwMode="auto">
          <a:xfrm flipH="1">
            <a:off x="2870033" y="1501655"/>
            <a:ext cx="1895742" cy="246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Jacket Cartoon HD Stock Image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5414" r="15496" b="11637"/>
          <a:stretch/>
        </p:blipFill>
        <p:spPr bwMode="auto">
          <a:xfrm>
            <a:off x="256618" y="1599120"/>
            <a:ext cx="2443517" cy="3332068"/>
          </a:xfrm>
          <a:prstGeom prst="snip2SameRect">
            <a:avLst>
              <a:gd name="adj1" fmla="val 29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Free Ear Warmer PSD and vectors | AI, SVG, EPS or PSD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20" y="3712689"/>
            <a:ext cx="1448578" cy="144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artoon blue pants on clothes hanger fashion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019" b="79537" l="37700" r="6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76" t="21135" r="37359" b="19032"/>
          <a:stretch/>
        </p:blipFill>
        <p:spPr bwMode="auto">
          <a:xfrm flipH="1">
            <a:off x="3140661" y="3618708"/>
            <a:ext cx="1354485" cy="329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Cartoon sport style blue socks Royalty Free Vector Image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4" r="2227" b="17024"/>
          <a:stretch/>
        </p:blipFill>
        <p:spPr bwMode="auto">
          <a:xfrm flipH="1">
            <a:off x="1797935" y="5639747"/>
            <a:ext cx="1104796" cy="89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Winter shoes icon cartoon style Royalty Free Vector Image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16740" r="15853" b="25340"/>
          <a:stretch/>
        </p:blipFill>
        <p:spPr bwMode="auto">
          <a:xfrm>
            <a:off x="296662" y="5189500"/>
            <a:ext cx="1382308" cy="12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ow to Draw a Beanie - Really Easy Drawing Tutorial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3800" y="5112756"/>
            <a:ext cx="1108782" cy="110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Winter gloves and knitted woolen mittens for Vector Image"/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7" t="12068" r="11633" b="20525"/>
          <a:stretch/>
        </p:blipFill>
        <p:spPr bwMode="auto">
          <a:xfrm rot="10422424">
            <a:off x="4728873" y="4185735"/>
            <a:ext cx="933144" cy="9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Free Vector | Cartoon happy kids playing in park winter. big isolated  illustration vector with white light color.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724" y="1730191"/>
            <a:ext cx="3843547" cy="306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648450" y="1495425"/>
            <a:ext cx="5407434" cy="4800873"/>
            <a:chOff x="6648450" y="1495425"/>
            <a:chExt cx="5407434" cy="4800873"/>
          </a:xfrm>
        </p:grpSpPr>
        <p:sp>
          <p:nvSpPr>
            <p:cNvPr id="8" name="Rectangle 7"/>
            <p:cNvSpPr/>
            <p:nvPr/>
          </p:nvSpPr>
          <p:spPr>
            <a:xfrm>
              <a:off x="6648450" y="1495425"/>
              <a:ext cx="561975" cy="247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 rot="269140">
              <a:off x="10202092" y="5695406"/>
              <a:ext cx="1738512" cy="600892"/>
            </a:xfrm>
            <a:prstGeom prst="rect">
              <a:avLst/>
            </a:prstGeom>
            <a:solidFill>
              <a:srgbClr val="FDD7CF"/>
            </a:solidFill>
            <a:ln>
              <a:solidFill>
                <a:srgbClr val="FDD7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327229">
              <a:off x="10317372" y="5104079"/>
              <a:ext cx="1738512" cy="600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" y="-1"/>
            <a:ext cx="9901647" cy="3056710"/>
            <a:chOff x="0" y="0"/>
            <a:chExt cx="6819900" cy="2381250"/>
          </a:xfrm>
        </p:grpSpPr>
        <p:pic>
          <p:nvPicPr>
            <p:cNvPr id="5" name="Picture 4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06" b="2944"/>
            <a:stretch/>
          </p:blipFill>
          <p:spPr>
            <a:xfrm>
              <a:off x="0" y="0"/>
              <a:ext cx="6819900" cy="2381250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04950" y="838200"/>
              <a:ext cx="4857750" cy="9048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84985" y="676010"/>
              <a:ext cx="4560123" cy="1120902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khỏe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40391" y="3328628"/>
            <a:ext cx="7560809" cy="1815882"/>
          </a:xfrm>
          <a:prstGeom prst="rect">
            <a:avLst/>
          </a:prstGeom>
          <a:solidFill>
            <a:srgbClr val="FF6969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402</Words>
  <Application>Microsoft Office PowerPoint</Application>
  <PresentationFormat>Widescreen</PresentationFormat>
  <Paragraphs>66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Arial-Rounded</vt:lpstr>
      <vt:lpstr>Calibri</vt:lpstr>
      <vt:lpstr>等线</vt:lpstr>
      <vt:lpstr>黑体</vt:lpstr>
      <vt:lpstr>华文细黑</vt:lpstr>
      <vt:lpstr>Times New Roman</vt:lpstr>
      <vt:lpstr>UTM Avo</vt:lpstr>
      <vt:lpstr>UTM Cookies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MTC</cp:lastModifiedBy>
  <cp:revision>69</cp:revision>
  <dcterms:created xsi:type="dcterms:W3CDTF">2021-06-02T02:35:09Z</dcterms:created>
  <dcterms:modified xsi:type="dcterms:W3CDTF">2024-04-03T02:13:01Z</dcterms:modified>
</cp:coreProperties>
</file>