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8" r:id="rId5"/>
    <p:sldMasterId id="2147483719" r:id="rId6"/>
  </p:sldMasterIdLst>
  <p:notesMasterIdLst>
    <p:notesMasterId r:id="rId26"/>
  </p:notesMasterIdLst>
  <p:sldIdLst>
    <p:sldId id="285" r:id="rId7"/>
    <p:sldId id="2007577142" r:id="rId8"/>
    <p:sldId id="290" r:id="rId9"/>
    <p:sldId id="2007577143" r:id="rId10"/>
    <p:sldId id="2007577146" r:id="rId11"/>
    <p:sldId id="401" r:id="rId12"/>
    <p:sldId id="2007577144" r:id="rId13"/>
    <p:sldId id="2007577145" r:id="rId14"/>
    <p:sldId id="2007577154" r:id="rId15"/>
    <p:sldId id="2007577155" r:id="rId16"/>
    <p:sldId id="2007577147" r:id="rId17"/>
    <p:sldId id="2007577148" r:id="rId18"/>
    <p:sldId id="2007577149" r:id="rId19"/>
    <p:sldId id="2007577087" r:id="rId20"/>
    <p:sldId id="2007577150" r:id="rId21"/>
    <p:sldId id="2007577152" r:id="rId22"/>
    <p:sldId id="2007577151" r:id="rId23"/>
    <p:sldId id="367" r:id="rId24"/>
    <p:sldId id="20075771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08C0-32C7-4F52-BD88-7F249A28EC96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92FC-D15F-46EF-A1C0-AE53D9AC3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9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5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0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6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5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0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1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4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1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0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908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45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2022/3/9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33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637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179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12122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946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8756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049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0921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460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0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566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640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7917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1646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980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3893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746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84018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202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57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81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1D26D0-813F-4D63-A625-46A03BC79001}"/>
              </a:ext>
            </a:extLst>
          </p:cNvPr>
          <p:cNvSpPr txBox="1"/>
          <p:nvPr userDrawn="1"/>
        </p:nvSpPr>
        <p:spPr>
          <a:xfrm>
            <a:off x="10517626" y="659681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87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2022/3/9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0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2022/3/9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600569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985796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9075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1895061" y="1722268"/>
            <a:ext cx="7991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5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400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và</a:t>
            </a: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cảm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            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189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145774" y="14010"/>
            <a:ext cx="4359965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3978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và</a:t>
            </a: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cảm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           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0" y="144804"/>
            <a:ext cx="4003829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815729" y="1176034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254644" y="3656621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819402" y="138215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1625600" y="1139277"/>
            <a:ext cx="8270754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1625600" y="3555827"/>
            <a:ext cx="82707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 bừng tỉnh giấc sau giấc ngủ 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én từ ph Nam trở 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 em chơi đùa dưới ánh mặt trời ấm 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4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79999" y="1417612"/>
            <a:ext cx="667202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cỏ non, chim én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67202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4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Mẫu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lời chim én, nói lời nhắn nhủ tới các bạn nhỏ.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6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2863" y="277882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21783" y="1106981"/>
            <a:ext cx="836435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tâm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trạng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71839" y="2374080"/>
            <a:ext cx="3966712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nấc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nhoẻn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miệng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endParaRPr lang="vi-VN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8C0AC-FFFF-4669-BDE2-B7B0C5DCC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7" y="-215647"/>
            <a:ext cx="2006601" cy="20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6C071-2246-4DFD-9135-D1A8E051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19" y="1951514"/>
            <a:ext cx="9739514" cy="4235288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7CE55D8-ECCF-41F6-A052-82FB5C75B52B}"/>
              </a:ext>
            </a:extLst>
          </p:cNvPr>
          <p:cNvSpPr txBox="1"/>
          <p:nvPr/>
        </p:nvSpPr>
        <p:spPr>
          <a:xfrm>
            <a:off x="2208396" y="665289"/>
            <a:ext cx="8106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2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77379" y="27560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1" y="14010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và</a:t>
            </a: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cảm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nâu.</a:t>
            </a:r>
            <a:endParaRPr lang="en-US" sz="260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           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1" y="144804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FF433A2-9490-4245-8FF4-BD27FC19DC05}"/>
              </a:ext>
            </a:extLst>
          </p:cNvPr>
          <p:cNvSpPr txBox="1"/>
          <p:nvPr/>
        </p:nvSpPr>
        <p:spPr>
          <a:xfrm>
            <a:off x="4587653" y="540962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5E2CE-0C62-44A5-9A16-AAB8527C855B}"/>
              </a:ext>
            </a:extLst>
          </p:cNvPr>
          <p:cNvSpPr txBox="1"/>
          <p:nvPr/>
        </p:nvSpPr>
        <p:spPr>
          <a:xfrm>
            <a:off x="2395957" y="520860"/>
            <a:ext cx="6041987" cy="64698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&amp;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F7AFA8-EC53-42E4-A932-4A06F95A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8E24452E-282C-463C-BFCA-43167C2C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421"/>
            <a:ext cx="12192000" cy="2725579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C261CE2-4722-4595-8E23-E7DCCD886BD0}"/>
              </a:ext>
            </a:extLst>
          </p:cNvPr>
          <p:cNvSpPr/>
          <p:nvPr/>
        </p:nvSpPr>
        <p:spPr>
          <a:xfrm rot="10800000">
            <a:off x="2395959" y="1459624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A61C6-73D4-41B3-9ACD-B3D7CB834562}"/>
              </a:ext>
            </a:extLst>
          </p:cNvPr>
          <p:cNvSpPr txBox="1"/>
          <p:nvPr/>
        </p:nvSpPr>
        <p:spPr>
          <a:xfrm>
            <a:off x="3067291" y="15006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3C67C9A-035C-4EB2-9C75-A48EF923C3C0}"/>
              </a:ext>
            </a:extLst>
          </p:cNvPr>
          <p:cNvSpPr/>
          <p:nvPr/>
        </p:nvSpPr>
        <p:spPr>
          <a:xfrm rot="10800000">
            <a:off x="2411871" y="2318429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69F2A61-F20E-4FC0-B4E9-B563A9AA741F}"/>
              </a:ext>
            </a:extLst>
          </p:cNvPr>
          <p:cNvSpPr/>
          <p:nvPr/>
        </p:nvSpPr>
        <p:spPr>
          <a:xfrm rot="10800000">
            <a:off x="2395958" y="3172596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A5A1918-B7E1-4DE2-A83D-4F5B6DEA813C}"/>
              </a:ext>
            </a:extLst>
          </p:cNvPr>
          <p:cNvSpPr/>
          <p:nvPr/>
        </p:nvSpPr>
        <p:spPr>
          <a:xfrm rot="10800000">
            <a:off x="7349923" y="1834555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76802-ADEF-4D20-8653-FCF8CC83F9EA}"/>
              </a:ext>
            </a:extLst>
          </p:cNvPr>
          <p:cNvSpPr txBox="1"/>
          <p:nvPr/>
        </p:nvSpPr>
        <p:spPr>
          <a:xfrm>
            <a:off x="3083203" y="2372277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3EA0E-B595-453B-A0EB-DE51891ADB4C}"/>
              </a:ext>
            </a:extLst>
          </p:cNvPr>
          <p:cNvSpPr txBox="1"/>
          <p:nvPr/>
        </p:nvSpPr>
        <p:spPr>
          <a:xfrm>
            <a:off x="3083204" y="3231685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3C834-029B-4ED1-8E5D-E2FE1ACD7E51}"/>
              </a:ext>
            </a:extLst>
          </p:cNvPr>
          <p:cNvSpPr txBox="1"/>
          <p:nvPr/>
        </p:nvSpPr>
        <p:spPr>
          <a:xfrm>
            <a:off x="8058872" y="18622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8C083E-5A7D-4AD2-9BD3-4FBB76668C9D}"/>
              </a:ext>
            </a:extLst>
          </p:cNvPr>
          <p:cNvGrpSpPr/>
          <p:nvPr/>
        </p:nvGrpSpPr>
        <p:grpSpPr>
          <a:xfrm>
            <a:off x="7349923" y="2757669"/>
            <a:ext cx="3646025" cy="671331"/>
            <a:chOff x="7349922" y="2276844"/>
            <a:chExt cx="3646025" cy="671331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501E78C6-C455-454C-9204-4F5E7C612D10}"/>
                </a:ext>
              </a:extLst>
            </p:cNvPr>
            <p:cNvSpPr/>
            <p:nvPr/>
          </p:nvSpPr>
          <p:spPr>
            <a:xfrm rot="10800000">
              <a:off x="7349922" y="2276844"/>
              <a:ext cx="3646025" cy="671331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8F447-AAA8-4AB3-AE50-64020FF6F5E5}"/>
                </a:ext>
              </a:extLst>
            </p:cNvPr>
            <p:cNvSpPr txBox="1"/>
            <p:nvPr/>
          </p:nvSpPr>
          <p:spPr>
            <a:xfrm>
              <a:off x="8058872" y="2292741"/>
              <a:ext cx="2858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Nhoẻn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miệng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516AF-34F0-4058-BA7F-6A0CD040FED4}"/>
              </a:ext>
            </a:extLst>
          </p:cNvPr>
          <p:cNvGrpSpPr/>
          <p:nvPr/>
        </p:nvGrpSpPr>
        <p:grpSpPr>
          <a:xfrm>
            <a:off x="5490261" y="1212944"/>
            <a:ext cx="5706319" cy="1543032"/>
            <a:chOff x="5390428" y="1084381"/>
            <a:chExt cx="5706319" cy="1543032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256237E4-16D7-44B7-8AA6-21598A247634}"/>
                </a:ext>
              </a:extLst>
            </p:cNvPr>
            <p:cNvSpPr/>
            <p:nvPr/>
          </p:nvSpPr>
          <p:spPr>
            <a:xfrm>
              <a:off x="5390428" y="1084381"/>
              <a:ext cx="5706319" cy="1543032"/>
            </a:xfrm>
            <a:prstGeom prst="cloudCallout">
              <a:avLst>
                <a:gd name="adj1" fmla="val -64011"/>
                <a:gd name="adj2" fmla="val -989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CBE10B-2BCD-4546-8A82-967EC2AC3554}"/>
                </a:ext>
              </a:extLst>
            </p:cNvPr>
            <p:cNvSpPr txBox="1"/>
            <p:nvPr/>
          </p:nvSpPr>
          <p:spPr>
            <a:xfrm>
              <a:off x="6680444" y="1301573"/>
              <a:ext cx="33985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quãng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7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949833" y="654749"/>
            <a:ext cx="4185289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dài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1725853"/>
            <a:ext cx="8238201" cy="147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sửa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soạn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endParaRPr lang="en-US" sz="24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4489712" y="180577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92020" y="258108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958982" y="261599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828905" y="261599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3537800"/>
            <a:ext cx="8238201" cy="221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sức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dẫm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cạnh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bãi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63920" y="362310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23182" y="433907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23635" y="503267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85097" y="514471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69487" y="514471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3087757" y="295847"/>
            <a:ext cx="464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và</a:t>
            </a: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cảm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            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9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3233531" y="295847"/>
            <a:ext cx="392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1396</Words>
  <Application>Microsoft Office PowerPoint</Application>
  <PresentationFormat>Màn hình rộng</PresentationFormat>
  <Paragraphs>128</Paragraphs>
  <Slides>19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19</vt:i4>
      </vt:variant>
    </vt:vector>
  </HeadingPairs>
  <TitlesOfParts>
    <vt:vector size="37" baseType="lpstr">
      <vt:lpstr>等线</vt:lpstr>
      <vt:lpstr>等线 Light</vt:lpstr>
      <vt:lpstr>黑体</vt:lpstr>
      <vt:lpstr>Arial</vt:lpstr>
      <vt:lpstr>Arial-Rounded</vt:lpstr>
      <vt:lpstr>Bad Script</vt:lpstr>
      <vt:lpstr>Calibri</vt:lpstr>
      <vt:lpstr>Kalam</vt:lpstr>
      <vt:lpstr>Montserrat</vt:lpstr>
      <vt:lpstr>南构钦雕汉古</vt:lpstr>
      <vt:lpstr>字魂105号-简雅黑</vt:lpstr>
      <vt:lpstr>字魂59号-创粗黑</vt:lpstr>
      <vt:lpstr>2_Office 主题​​</vt:lpstr>
      <vt:lpstr>Office 主题​​</vt:lpstr>
      <vt:lpstr>1_Office 主题​​</vt:lpstr>
      <vt:lpstr>1_Office 主题</vt:lpstr>
      <vt:lpstr>Doodle Sketchbook by Slidesgo</vt:lpstr>
      <vt:lpstr>1_Doodle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10</cp:revision>
  <dcterms:created xsi:type="dcterms:W3CDTF">2021-08-02T09:04:01Z</dcterms:created>
  <dcterms:modified xsi:type="dcterms:W3CDTF">2022-03-09T02:10:20Z</dcterms:modified>
</cp:coreProperties>
</file>