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39" r:id="rId8"/>
    <p:sldMasterId id="2147483744" r:id="rId9"/>
    <p:sldMasterId id="2147483756" r:id="rId10"/>
  </p:sldMasterIdLst>
  <p:notesMasterIdLst>
    <p:notesMasterId r:id="rId40"/>
  </p:notesMasterIdLst>
  <p:sldIdLst>
    <p:sldId id="258" r:id="rId11"/>
    <p:sldId id="474" r:id="rId12"/>
    <p:sldId id="554" r:id="rId13"/>
    <p:sldId id="555" r:id="rId14"/>
    <p:sldId id="261" r:id="rId15"/>
    <p:sldId id="262" r:id="rId16"/>
    <p:sldId id="263" r:id="rId17"/>
    <p:sldId id="556" r:id="rId18"/>
    <p:sldId id="276" r:id="rId19"/>
    <p:sldId id="557" r:id="rId20"/>
    <p:sldId id="558" r:id="rId21"/>
    <p:sldId id="2007577096" r:id="rId22"/>
    <p:sldId id="2007577127" r:id="rId23"/>
    <p:sldId id="282" r:id="rId24"/>
    <p:sldId id="2007577097" r:id="rId25"/>
    <p:sldId id="2007577098" r:id="rId26"/>
    <p:sldId id="2007577099" r:id="rId27"/>
    <p:sldId id="2007577100" r:id="rId28"/>
    <p:sldId id="2007577101" r:id="rId29"/>
    <p:sldId id="2007577102" r:id="rId30"/>
    <p:sldId id="367" r:id="rId31"/>
    <p:sldId id="2007577129" r:id="rId32"/>
    <p:sldId id="2007577130" r:id="rId33"/>
    <p:sldId id="2007577147" r:id="rId34"/>
    <p:sldId id="2007577148" r:id="rId35"/>
    <p:sldId id="2007577149" r:id="rId36"/>
    <p:sldId id="2007577150" r:id="rId37"/>
    <p:sldId id="2007577141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0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4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496186" y="772160"/>
            <a:ext cx="10822054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Ngày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048001" y="0"/>
            <a:ext cx="5516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14" y="5435917"/>
            <a:ext cx="3846286" cy="14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Ngày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004457" y="0"/>
            <a:ext cx="5560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348651" y="-14224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4" y="-491083"/>
            <a:ext cx="385666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385666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131" y="4862286"/>
            <a:ext cx="2815771" cy="140063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36260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Ngày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815771" y="0"/>
            <a:ext cx="574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061067" y="-103257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34417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34417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9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571" y="5435917"/>
            <a:ext cx="2873829" cy="142208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1" y="-800123"/>
            <a:ext cx="36260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Ngày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35086" y="0"/>
            <a:ext cx="5429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678035" y="-14224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233861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233861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8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160" y="5435917"/>
            <a:ext cx="2841896" cy="142208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36260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ạ..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5829" y="2419339"/>
            <a:ext cx="5451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1643</Words>
  <Application>Microsoft Office PowerPoint</Application>
  <PresentationFormat>Màn hình rộng</PresentationFormat>
  <Paragraphs>147</Paragraphs>
  <Slides>29</Slides>
  <Notes>15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29</vt:i4>
      </vt:variant>
    </vt:vector>
  </HeadingPairs>
  <TitlesOfParts>
    <vt:vector size="48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Montserrat Medium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9</cp:revision>
  <dcterms:created xsi:type="dcterms:W3CDTF">2021-08-01T09:17:56Z</dcterms:created>
  <dcterms:modified xsi:type="dcterms:W3CDTF">2022-02-28T01:29:01Z</dcterms:modified>
</cp:coreProperties>
</file>