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7" r:id="rId3"/>
    <p:sldId id="302" r:id="rId4"/>
    <p:sldId id="310" r:id="rId5"/>
    <p:sldId id="311" r:id="rId6"/>
    <p:sldId id="312" r:id="rId7"/>
    <p:sldId id="313" r:id="rId8"/>
    <p:sldId id="314" r:id="rId9"/>
    <p:sldId id="318" r:id="rId10"/>
    <p:sldId id="315" r:id="rId11"/>
    <p:sldId id="300" r:id="rId12"/>
    <p:sldId id="301" r:id="rId13"/>
    <p:sldId id="316" r:id="rId14"/>
    <p:sldId id="32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>
        <p:scale>
          <a:sx n="75" d="100"/>
          <a:sy n="75" d="100"/>
        </p:scale>
        <p:origin x="-9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3A1C-1A6D-43C1-B996-46DA664419DE}" type="datetimeFigureOut">
              <a:rPr lang="vi-VN"/>
              <a:pPr>
                <a:defRPr/>
              </a:pPr>
              <a:t>19/02/2022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FD5F-AB46-483A-BF44-51DF300D5B7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93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9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399485" y="5598502"/>
            <a:ext cx="7777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6961773" y="6054675"/>
            <a:ext cx="418141" cy="425865"/>
            <a:chOff x="1750173" y="2926500"/>
            <a:chExt cx="662828" cy="6751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4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7584073" y="5662367"/>
            <a:ext cx="418141" cy="425865"/>
            <a:chOff x="1750173" y="2926500"/>
            <a:chExt cx="662828" cy="6751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5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8307973" y="5688125"/>
            <a:ext cx="418141" cy="418064"/>
            <a:chOff x="1750173" y="2926500"/>
            <a:chExt cx="662828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25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9120773" y="5916918"/>
            <a:ext cx="418141" cy="425865"/>
            <a:chOff x="1750173" y="2926500"/>
            <a:chExt cx="662828" cy="6751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9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9857373" y="5713881"/>
            <a:ext cx="418141" cy="418064"/>
            <a:chOff x="1750173" y="2926500"/>
            <a:chExt cx="662828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50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10609417" y="4841482"/>
            <a:ext cx="418141" cy="418064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10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9991457" y="3859325"/>
            <a:ext cx="418141" cy="418064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18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8850946" y="4042599"/>
            <a:ext cx="418141" cy="425865"/>
            <a:chOff x="1750173" y="2926500"/>
            <a:chExt cx="662828" cy="67519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6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8002214" y="4277389"/>
            <a:ext cx="418141" cy="418064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40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7163443" y="4506355"/>
            <a:ext cx="418141" cy="425865"/>
            <a:chOff x="1750173" y="2926500"/>
            <a:chExt cx="662828" cy="67519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8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5945773" y="3885081"/>
            <a:ext cx="418141" cy="418064"/>
            <a:chOff x="1750173" y="2926500"/>
            <a:chExt cx="662828" cy="66282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14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5368724" y="2929291"/>
            <a:ext cx="418141" cy="425865"/>
            <a:chOff x="1750173" y="2926500"/>
            <a:chExt cx="662828" cy="67519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5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6410379" y="2141879"/>
            <a:ext cx="418141" cy="418064"/>
            <a:chOff x="1750173" y="2926500"/>
            <a:chExt cx="662828" cy="66282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30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7200523" y="1849489"/>
            <a:ext cx="418141" cy="425865"/>
            <a:chOff x="1750173" y="2926500"/>
            <a:chExt cx="662828" cy="675197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6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7974075" y="1858126"/>
            <a:ext cx="418141" cy="418064"/>
            <a:chOff x="1750173" y="2926500"/>
            <a:chExt cx="662828" cy="66282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10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9333546" y="2765620"/>
            <a:ext cx="418141" cy="425865"/>
            <a:chOff x="1750173" y="2926500"/>
            <a:chExt cx="662828" cy="675197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3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10590209" y="2373314"/>
            <a:ext cx="418141" cy="418064"/>
            <a:chOff x="1750173" y="2926500"/>
            <a:chExt cx="662828" cy="66282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20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10878829" y="1640457"/>
            <a:ext cx="418141" cy="425865"/>
            <a:chOff x="1750173" y="2926500"/>
            <a:chExt cx="662828" cy="67519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9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10898199" y="1049195"/>
            <a:ext cx="418141" cy="425865"/>
            <a:chOff x="1750173" y="2926500"/>
            <a:chExt cx="662828" cy="67519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6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10059361" y="228598"/>
            <a:ext cx="418141" cy="425865"/>
            <a:chOff x="1750173" y="2926500"/>
            <a:chExt cx="662828" cy="675197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8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9150194" y="65014"/>
            <a:ext cx="418141" cy="418064"/>
            <a:chOff x="1750173" y="2926500"/>
            <a:chExt cx="662828" cy="662828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35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8550099" y="320720"/>
            <a:ext cx="418141" cy="425865"/>
            <a:chOff x="1750173" y="2926500"/>
            <a:chExt cx="662828" cy="675197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4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7680868" y="629816"/>
            <a:ext cx="418141" cy="418064"/>
            <a:chOff x="1750173" y="2926500"/>
            <a:chExt cx="662828" cy="662828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48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10</a:t>
              </a:r>
              <a:endParaRPr lang="vi-VN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6970132" y="483076"/>
            <a:ext cx="418141" cy="425865"/>
            <a:chOff x="1750173" y="2926500"/>
            <a:chExt cx="662828" cy="675197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4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6291356" y="293530"/>
            <a:ext cx="418141" cy="425865"/>
            <a:chOff x="1750173" y="2926500"/>
            <a:chExt cx="662828" cy="67519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5"/>
              <a:ext cx="636325" cy="63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2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3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690946" y="5342377"/>
            <a:ext cx="4096953" cy="9355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91527" y="1660342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5737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0"/>
            <a:ext cx="12147549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1377952" y="463551"/>
            <a:ext cx="6445249" cy="403225"/>
          </a:xfrm>
          <a:prstGeom prst="rect">
            <a:avLst/>
          </a:prstGeom>
          <a:noFill/>
        </p:spPr>
        <p:txBody>
          <a:bodyPr lIns="34358" tIns="17178" rIns="34358" bIns="17178">
            <a:spAutoFit/>
          </a:bodyPr>
          <a:lstStyle/>
          <a:p>
            <a:pPr defTabSz="3435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Thứ</a:t>
            </a:r>
            <a:r>
              <a:rPr lang="en-US" sz="2394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2394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hai</a:t>
            </a:r>
            <a:r>
              <a:rPr lang="en-US" sz="2394" b="1" dirty="0" smtClean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2394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ngày</a:t>
            </a:r>
            <a:r>
              <a:rPr lang="en-US" sz="2394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2394" b="1" dirty="0" smtClean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21 </a:t>
            </a:r>
            <a:r>
              <a:rPr lang="en-US" sz="2394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– 2 - 2022</a:t>
            </a: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183467" y="1001714"/>
            <a:ext cx="3727451" cy="401637"/>
          </a:xfrm>
          <a:prstGeom prst="rect">
            <a:avLst/>
          </a:prstGeom>
          <a:noFill/>
        </p:spPr>
        <p:txBody>
          <a:bodyPr lIns="34358" tIns="17178" rIns="34358" bIns="17178">
            <a:spAutoFit/>
          </a:bodyPr>
          <a:lstStyle/>
          <a:p>
            <a:pPr defTabSz="3435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b="1" dirty="0" err="1">
                <a:solidFill>
                  <a:prstClr val="white"/>
                </a:solidFill>
                <a:latin typeface="HP001 4 hàng" pitchFamily="34" charset="0"/>
                <a:cs typeface="+mn-cs"/>
              </a:rPr>
              <a:t>Toán</a:t>
            </a:r>
            <a:endParaRPr lang="en-US" sz="2394" b="1" dirty="0">
              <a:solidFill>
                <a:prstClr val="white"/>
              </a:solidFill>
              <a:latin typeface="HP001 4 hàng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1750485" y="1668464"/>
            <a:ext cx="927100" cy="587375"/>
          </a:xfrm>
          <a:prstGeom prst="rect">
            <a:avLst/>
          </a:prstGeom>
          <a:noFill/>
        </p:spPr>
        <p:txBody>
          <a:bodyPr lIns="34358" tIns="17178" rIns="34358" bIns="17178">
            <a:spAutoFit/>
          </a:bodyPr>
          <a:lstStyle/>
          <a:p>
            <a:pPr defTabSz="3435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1" b="1" dirty="0">
                <a:solidFill>
                  <a:srgbClr val="BAE5E4"/>
                </a:solidFill>
                <a:latin typeface="HP001 4 hàng" pitchFamily="34" charset="0"/>
                <a:cs typeface="+mn-cs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5543551" y="1663700"/>
            <a:ext cx="924983" cy="587375"/>
          </a:xfrm>
          <a:prstGeom prst="rect">
            <a:avLst/>
          </a:prstGeom>
          <a:noFill/>
        </p:spPr>
        <p:txBody>
          <a:bodyPr lIns="34358" tIns="17178" rIns="34358" bIns="17178">
            <a:spAutoFit/>
          </a:bodyPr>
          <a:lstStyle/>
          <a:p>
            <a:pPr defTabSz="3435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1" b="1" dirty="0">
                <a:solidFill>
                  <a:srgbClr val="BAE5E4"/>
                </a:solidFill>
                <a:latin typeface="HP001 4 hàng" pitchFamily="34" charset="0"/>
                <a:cs typeface="+mn-cs"/>
              </a:rPr>
              <a:t>            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397000" y="1566863"/>
            <a:ext cx="6445251" cy="403225"/>
          </a:xfrm>
          <a:prstGeom prst="rect">
            <a:avLst/>
          </a:prstGeom>
          <a:noFill/>
        </p:spPr>
        <p:txBody>
          <a:bodyPr lIns="34358" tIns="17178" rIns="34358" bIns="17178">
            <a:spAutoFit/>
          </a:bodyPr>
          <a:lstStyle/>
          <a:p>
            <a:pPr defTabSz="3435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4" b="1" dirty="0" err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Bài</a:t>
            </a:r>
            <a:r>
              <a:rPr lang="en-US" sz="2394" b="1" dirty="0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 45- </a:t>
            </a:r>
            <a:r>
              <a:rPr lang="en-US" sz="2394" b="1" dirty="0" err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Tiết</a:t>
            </a:r>
            <a:r>
              <a:rPr lang="en-US" sz="2394" b="1" dirty="0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2394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5: </a:t>
            </a:r>
            <a:r>
              <a:rPr lang="en-US" sz="2394" b="1" dirty="0" err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Luyện</a:t>
            </a:r>
            <a:r>
              <a:rPr lang="en-US" sz="2394" b="1" dirty="0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2394" b="1" dirty="0" err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tập</a:t>
            </a:r>
            <a:r>
              <a:rPr lang="en-US" sz="2394" b="1" dirty="0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2394" b="1" dirty="0" err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chung</a:t>
            </a:r>
            <a:endParaRPr lang="en-US" sz="2394" b="1" dirty="0">
              <a:solidFill>
                <a:srgbClr val="FFFF00"/>
              </a:solidFill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xmlns="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xmlns="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1191684" y="5764213"/>
            <a:ext cx="9982200" cy="508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con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04750" y="1717775"/>
            <a:ext cx="2813250" cy="142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61311" y="2101101"/>
            <a:ext cx="2813250" cy="142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61311" y="2451064"/>
            <a:ext cx="3340889" cy="142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04750" y="2837413"/>
            <a:ext cx="19623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14650" y="2092270"/>
            <a:ext cx="4474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/>
            </a:extLst>
          </p:cNvPr>
          <p:cNvSpPr/>
          <p:nvPr/>
        </p:nvSpPr>
        <p:spPr>
          <a:xfrm>
            <a:off x="543984" y="2316163"/>
            <a:ext cx="11277600" cy="43100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1191684" y="252413"/>
            <a:ext cx="9982200" cy="19113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70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636</Words>
  <Application>Microsoft Office PowerPoint</Application>
  <PresentationFormat>Custom</PresentationFormat>
  <Paragraphs>190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205</cp:revision>
  <dcterms:created xsi:type="dcterms:W3CDTF">2021-06-02T01:34:28Z</dcterms:created>
  <dcterms:modified xsi:type="dcterms:W3CDTF">2022-02-19T13:18:51Z</dcterms:modified>
</cp:coreProperties>
</file>