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  <p:sldMasterId id="2147483689" r:id="rId3"/>
  </p:sldMasterIdLst>
  <p:notesMasterIdLst>
    <p:notesMasterId r:id="rId13"/>
  </p:notesMasterIdLst>
  <p:sldIdLst>
    <p:sldId id="515" r:id="rId4"/>
    <p:sldId id="518" r:id="rId5"/>
    <p:sldId id="313" r:id="rId6"/>
    <p:sldId id="314" r:id="rId7"/>
    <p:sldId id="315" r:id="rId8"/>
    <p:sldId id="316" r:id="rId9"/>
    <p:sldId id="304" r:id="rId10"/>
    <p:sldId id="305" r:id="rId11"/>
    <p:sldId id="3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6" d="100"/>
          <a:sy n="76" d="100"/>
        </p:scale>
        <p:origin x="8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14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43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36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28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27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04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484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19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84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72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95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366772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215679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705069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052464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710144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179453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3866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363640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95340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28490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223951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5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6394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4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5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</a:t>
            </a:r>
          </a:p>
          <a:p>
            <a:pPr algn="ctr"/>
            <a:r>
              <a:rPr lang="en-US" sz="6000" dirty="0" err="1"/>
              <a:t>Nói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nghe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79A7E3-7C96-43EB-8E5B-B07485C142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909" t="28369" r="17331"/>
          <a:stretch/>
        </p:blipFill>
        <p:spPr>
          <a:xfrm>
            <a:off x="280907" y="233916"/>
            <a:ext cx="2760003" cy="2073349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46D94B-4317-4EB0-883B-B502E104ACCB}"/>
              </a:ext>
            </a:extLst>
          </p:cNvPr>
          <p:cNvSpPr txBox="1"/>
          <p:nvPr/>
        </p:nvSpPr>
        <p:spPr>
          <a:xfrm>
            <a:off x="4837055" y="1043323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+mj-lt"/>
                <a:ea typeface="HP001" panose="020B0603050302020204" pitchFamily="34" charset="0"/>
              </a:rPr>
              <a:t>HAI ANH 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B222A8-CBA3-40EE-8973-2E5B4E120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943" b="61420"/>
          <a:stretch/>
        </p:blipFill>
        <p:spPr>
          <a:xfrm>
            <a:off x="3193791" y="1871414"/>
            <a:ext cx="3356079" cy="2300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EAF8B5-8112-411E-9267-00E04F80DB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83" r="1560" b="61420"/>
          <a:stretch/>
        </p:blipFill>
        <p:spPr>
          <a:xfrm>
            <a:off x="7159950" y="1871414"/>
            <a:ext cx="3356079" cy="23008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DB0759-D3A4-4499-BFAD-CC59332C0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274" r="54943" b="12146"/>
          <a:stretch/>
        </p:blipFill>
        <p:spPr>
          <a:xfrm>
            <a:off x="3292131" y="4172266"/>
            <a:ext cx="3356079" cy="2300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88E3AA-EBBF-4DB8-835F-F3DEA78679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435" t="49427" r="2508" b="11993"/>
          <a:stretch/>
        </p:blipFill>
        <p:spPr>
          <a:xfrm>
            <a:off x="6953250" y="4172266"/>
            <a:ext cx="3356079" cy="230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60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8042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6308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7157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105096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82974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91182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5955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4.Vì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96247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835923" y="2057400"/>
            <a:ext cx="7112000" cy="14046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câu chuyện, em học được điều gì?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720145" y="2507459"/>
            <a:ext cx="4934597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Kể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lại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chuyện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”Hai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anh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”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thân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nghe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203</Words>
  <Application>Microsoft Office PowerPoint</Application>
  <PresentationFormat>Widescreen</PresentationFormat>
  <Paragraphs>24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等线</vt:lpstr>
      <vt:lpstr>.VnAvant</vt:lpstr>
      <vt:lpstr>Arial</vt:lpstr>
      <vt:lpstr>Arial-Rounded</vt:lpstr>
      <vt:lpstr>Calibri</vt:lpstr>
      <vt:lpstr>Calibri Light</vt:lpstr>
      <vt:lpstr>Times New Roman</vt:lpstr>
      <vt:lpstr>Office Theme</vt:lpstr>
      <vt:lpstr>8_Office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35</cp:revision>
  <dcterms:created xsi:type="dcterms:W3CDTF">2021-07-20T01:55:21Z</dcterms:created>
  <dcterms:modified xsi:type="dcterms:W3CDTF">2024-12-15T14:44:46Z</dcterms:modified>
</cp:coreProperties>
</file>