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9" r:id="rId4"/>
  </p:sldMasterIdLst>
  <p:notesMasterIdLst>
    <p:notesMasterId r:id="rId11"/>
  </p:notesMasterIdLst>
  <p:sldIdLst>
    <p:sldId id="2007577142" r:id="rId5"/>
    <p:sldId id="2007577141" r:id="rId6"/>
    <p:sldId id="2007577143" r:id="rId7"/>
    <p:sldId id="2007577144" r:id="rId8"/>
    <p:sldId id="2007577113" r:id="rId9"/>
    <p:sldId id="27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457EE-9983-4C99-A6E7-B6C067078BEE}" type="datetimeFigureOut">
              <a:rPr lang="en-US" smtClean="0"/>
              <a:t>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0DCB4-9B42-4BFA-94D9-FBB840E7FD08}" type="slidenum">
              <a:rPr lang="en-US" smtClean="0"/>
              <a:t>‹#›</a:t>
            </a:fld>
            <a:endParaRPr lang="en-US"/>
          </a:p>
        </p:txBody>
      </p:sp>
    </p:spTree>
    <p:extLst>
      <p:ext uri="{BB962C8B-B14F-4D97-AF65-F5344CB8AC3E}">
        <p14:creationId xmlns:p14="http://schemas.microsoft.com/office/powerpoint/2010/main" val="162871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BDD7E-4556-4079-8080-E565B7CC2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85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33092488"/>
      </p:ext>
    </p:extLst>
  </p:cSld>
  <p:clrMapOvr>
    <a:masterClrMapping/>
  </p:clrMapOvr>
  <p:transition spd="med" advClick="0" advTm="4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32287944"/>
      </p:ext>
    </p:extLst>
  </p:cSld>
  <p:clrMapOvr>
    <a:masterClrMapping/>
  </p:clrMapOvr>
  <p:transition spd="med" advClick="0" advTm="4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06699983"/>
      </p:ext>
    </p:extLst>
  </p:cSld>
  <p:clrMapOvr>
    <a:masterClrMapping/>
  </p:clrMapOvr>
  <p:transition spd="med" advClick="0" advTm="400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6541208"/>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1006540"/>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2900897"/>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2022/2/8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92292864"/>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2022/2/8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61360357"/>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2022/2/8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7333197"/>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67510283"/>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2022/2/8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9515044"/>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70464813"/>
      </p:ext>
    </p:extLst>
  </p:cSld>
  <p:clrMapOvr>
    <a:masterClrMapping/>
  </p:clrMapOvr>
  <p:transition spd="med" advClick="0" advTm="4000">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2022/2/8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61400843"/>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08719845"/>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04992896"/>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33715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544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02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58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126208"/>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2/8/2022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389845186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2/8/2022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503483815"/>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75702424"/>
      </p:ext>
    </p:extLst>
  </p:cSld>
  <p:clrMapOvr>
    <a:masterClrMapping/>
  </p:clrMapOvr>
  <p:transition spd="med" advClick="0" advTm="4000">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67939"/>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71845552"/>
      </p:ext>
    </p:extLst>
  </p:cSld>
  <p:clrMapOvr>
    <a:masterClrMapping/>
  </p:clrMapOvr>
  <p:transition spd="med" advClick="0" advTm="4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655404588"/>
      </p:ext>
    </p:extLst>
  </p:cSld>
  <p:clrMapOvr>
    <a:masterClrMapping/>
  </p:clrMapOvr>
  <p:transition spd="med" advClick="0" advTm="4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91739818"/>
      </p:ext>
    </p:extLst>
  </p:cSld>
  <p:clrMapOvr>
    <a:masterClrMapping/>
  </p:clrMapOvr>
  <p:transition spd="med" advClick="0" advTm="4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7664955"/>
      </p:ext>
    </p:extLst>
  </p:cSld>
  <p:clrMapOvr>
    <a:masterClrMapping/>
  </p:clrMapOvr>
  <p:transition spd="med" advClick="0" advTm="4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64018046"/>
      </p:ext>
    </p:extLst>
  </p:cSld>
  <p:clrMapOvr>
    <a:masterClrMapping/>
  </p:clrMapOvr>
  <p:transition spd="med" advClick="0" advTm="4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18383862"/>
      </p:ext>
    </p:extLst>
  </p:cSld>
  <p:clrMapOvr>
    <a:masterClrMapping/>
  </p:clrMapOvr>
  <p:transition spd="med" advClick="0" advTm="4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jpeg"/><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2022/2/8</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447560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4000">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57670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270254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04399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comments" Target="../comments/commen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15973"/>
            <a:ext cx="7992532" cy="600816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0305"/>
          <a:stretch/>
        </p:blipFill>
        <p:spPr>
          <a:xfrm flipH="1">
            <a:off x="6942667" y="4819102"/>
            <a:ext cx="5249333" cy="202196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8318" y="4364568"/>
            <a:ext cx="3537583" cy="1931633"/>
          </a:xfrm>
          <a:prstGeom prst="rect">
            <a:avLst/>
          </a:prstGeom>
        </p:spPr>
      </p:pic>
      <p:sp>
        <p:nvSpPr>
          <p:cNvPr id="8" name="L 形 7"/>
          <p:cNvSpPr/>
          <p:nvPr/>
        </p:nvSpPr>
        <p:spPr>
          <a:xfrm flipV="1">
            <a:off x="5576856" y="1509035"/>
            <a:ext cx="863600" cy="557740"/>
          </a:xfrm>
          <a:prstGeom prst="corner">
            <a:avLst>
              <a:gd name="adj1" fmla="val 27230"/>
              <a:gd name="adj2" fmla="val 29507"/>
            </a:avLst>
          </a:prstGeom>
          <a:solidFill>
            <a:srgbClr val="81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
        <p:nvSpPr>
          <p:cNvPr id="9" name="文本框 8"/>
          <p:cNvSpPr txBox="1"/>
          <p:nvPr/>
        </p:nvSpPr>
        <p:spPr>
          <a:xfrm>
            <a:off x="6291255" y="1787905"/>
            <a:ext cx="3631635" cy="2862322"/>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Luyện</a:t>
            </a:r>
            <a:r>
              <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rPr>
              <a:t> </a:t>
            </a: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viết</a:t>
            </a:r>
            <a:r>
              <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đoạn</a:t>
            </a:r>
            <a:r>
              <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rPr>
              <a:t> </a:t>
            </a:r>
            <a:r>
              <a:rPr kumimoji="0" lang="en-US" altLang="zh-CN" sz="6000" b="1" i="0" u="none" strike="noStrike" kern="1200" cap="none" spc="0" normalizeH="0" baseline="0" noProof="0" dirty="0" err="1">
                <a:ln>
                  <a:noFill/>
                </a:ln>
                <a:solidFill>
                  <a:srgbClr val="E95417"/>
                </a:solidFill>
                <a:effectLst/>
                <a:uLnTx/>
                <a:uFillTx/>
                <a:latin typeface="Montserrat Alternates Black" panose="00000A00000000000000" pitchFamily="50" charset="0"/>
                <a:ea typeface="微软雅黑"/>
                <a:cs typeface="+mn-cs"/>
              </a:rPr>
              <a:t>văn</a:t>
            </a:r>
            <a:endParaRPr kumimoji="0" lang="en-US" altLang="zh-CN"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6000" b="1" dirty="0">
                <a:solidFill>
                  <a:srgbClr val="E95417"/>
                </a:solidFill>
                <a:latin typeface="Montserrat Alternates Black" panose="00000A00000000000000" pitchFamily="50" charset="0"/>
                <a:ea typeface="微软雅黑"/>
              </a:rPr>
              <a:t>(</a:t>
            </a:r>
            <a:r>
              <a:rPr lang="en-US" altLang="zh-CN" sz="6000" b="1" dirty="0" err="1">
                <a:solidFill>
                  <a:srgbClr val="E95417"/>
                </a:solidFill>
                <a:latin typeface="Montserrat Alternates Black" panose="00000A00000000000000" pitchFamily="50" charset="0"/>
                <a:ea typeface="微软雅黑"/>
              </a:rPr>
              <a:t>tiết</a:t>
            </a:r>
            <a:r>
              <a:rPr lang="en-US" altLang="zh-CN" sz="6000" b="1">
                <a:solidFill>
                  <a:srgbClr val="E95417"/>
                </a:solidFill>
                <a:latin typeface="Montserrat Alternates Black" panose="00000A00000000000000" pitchFamily="50" charset="0"/>
                <a:ea typeface="微软雅黑"/>
              </a:rPr>
              <a:t> 5)</a:t>
            </a:r>
            <a:endParaRPr kumimoji="0" lang="zh-CN" altLang="en-US" sz="6000" b="1" i="0" u="none" strike="noStrike" kern="1200" cap="none" spc="0" normalizeH="0" baseline="0" noProof="0" dirty="0">
              <a:ln>
                <a:noFill/>
              </a:ln>
              <a:solidFill>
                <a:srgbClr val="E95417"/>
              </a:solidFill>
              <a:effectLst/>
              <a:uLnTx/>
              <a:uFillTx/>
              <a:latin typeface="Montserrat Alternates Black" panose="00000A00000000000000" pitchFamily="50" charset="0"/>
              <a:ea typeface="微软雅黑"/>
              <a:cs typeface="+mn-cs"/>
            </a:endParaRPr>
          </a:p>
        </p:txBody>
      </p:sp>
      <p:sp>
        <p:nvSpPr>
          <p:cNvPr id="16" name="L 形 15"/>
          <p:cNvSpPr/>
          <p:nvPr/>
        </p:nvSpPr>
        <p:spPr>
          <a:xfrm flipH="1">
            <a:off x="10988053" y="2760959"/>
            <a:ext cx="863600" cy="557740"/>
          </a:xfrm>
          <a:prstGeom prst="corner">
            <a:avLst>
              <a:gd name="adj1" fmla="val 27230"/>
              <a:gd name="adj2" fmla="val 29507"/>
            </a:avLst>
          </a:prstGeom>
          <a:solidFill>
            <a:srgbClr val="81C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Tree>
    <p:extLst>
      <p:ext uri="{BB962C8B-B14F-4D97-AF65-F5344CB8AC3E}">
        <p14:creationId xmlns:p14="http://schemas.microsoft.com/office/powerpoint/2010/main" val="2679647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 presetClass="entr" presetSubtype="9"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0-#ppt_w/2"/>
                                          </p:val>
                                        </p:tav>
                                        <p:tav tm="100000">
                                          <p:val>
                                            <p:strVal val="#ppt_x"/>
                                          </p:val>
                                        </p:tav>
                                      </p:tavLst>
                                    </p:anim>
                                    <p:anim calcmode="lin" valueType="num">
                                      <p:cBhvr additive="base">
                                        <p:cTn id="24" dur="75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750" fill="hold"/>
                                        <p:tgtEl>
                                          <p:spTgt spid="16"/>
                                        </p:tgtEl>
                                        <p:attrNameLst>
                                          <p:attrName>ppt_x</p:attrName>
                                        </p:attrNameLst>
                                      </p:cBhvr>
                                      <p:tavLst>
                                        <p:tav tm="0">
                                          <p:val>
                                            <p:strVal val="1+#ppt_w/2"/>
                                          </p:val>
                                        </p:tav>
                                        <p:tav tm="100000">
                                          <p:val>
                                            <p:strVal val="#ppt_x"/>
                                          </p:val>
                                        </p:tav>
                                      </p:tavLst>
                                    </p:anim>
                                    <p:anim calcmode="lin" valueType="num">
                                      <p:cBhvr additive="base">
                                        <p:cTn id="28"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7162BA-8AA4-4A68-B13F-7CA60BC39D47}"/>
              </a:ext>
            </a:extLst>
          </p:cNvPr>
          <p:cNvSpPr txBox="1"/>
          <p:nvPr/>
        </p:nvSpPr>
        <p:spPr>
          <a:xfrm>
            <a:off x="1457739" y="121920"/>
            <a:ext cx="100027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a:extLst>
              <a:ext uri="{FF2B5EF4-FFF2-40B4-BE49-F238E27FC236}">
                <a16:creationId xmlns:a16="http://schemas.microsoft.com/office/drawing/2014/main" id="{5F226F8B-8A3F-49C9-8B26-1D479085F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60" y="1071880"/>
            <a:ext cx="6477000" cy="5664200"/>
          </a:xfrm>
          <a:prstGeom prst="rect">
            <a:avLst/>
          </a:prstGeom>
        </p:spPr>
      </p:pic>
      <p:pic>
        <p:nvPicPr>
          <p:cNvPr id="14" name="Picture 13">
            <a:extLst>
              <a:ext uri="{FF2B5EF4-FFF2-40B4-BE49-F238E27FC236}">
                <a16:creationId xmlns:a16="http://schemas.microsoft.com/office/drawing/2014/main" id="{0E7194B4-DC50-4C4C-907F-A9EB996D1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600" y="1071880"/>
            <a:ext cx="5466080" cy="5786120"/>
          </a:xfrm>
          <a:prstGeom prst="rect">
            <a:avLst/>
          </a:prstGeom>
        </p:spPr>
      </p:pic>
    </p:spTree>
    <p:extLst>
      <p:ext uri="{BB962C8B-B14F-4D97-AF65-F5344CB8AC3E}">
        <p14:creationId xmlns:p14="http://schemas.microsoft.com/office/powerpoint/2010/main" val="3578763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5008F4-BDCE-421F-8B36-334477555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09360" cy="6858000"/>
          </a:xfrm>
          <a:prstGeom prst="rect">
            <a:avLst/>
          </a:prstGeom>
        </p:spPr>
      </p:pic>
      <p:pic>
        <p:nvPicPr>
          <p:cNvPr id="5" name="Picture 4">
            <a:extLst>
              <a:ext uri="{FF2B5EF4-FFF2-40B4-BE49-F238E27FC236}">
                <a16:creationId xmlns:a16="http://schemas.microsoft.com/office/drawing/2014/main" id="{66BD89A8-5BDF-48AE-98A5-2C9940F40D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360" y="0"/>
            <a:ext cx="5882640" cy="6858000"/>
          </a:xfrm>
          <a:prstGeom prst="rect">
            <a:avLst/>
          </a:prstGeom>
        </p:spPr>
      </p:pic>
    </p:spTree>
    <p:extLst>
      <p:ext uri="{BB962C8B-B14F-4D97-AF65-F5344CB8AC3E}">
        <p14:creationId xmlns:p14="http://schemas.microsoft.com/office/powerpoint/2010/main" val="1165056738"/>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BFFDB-686E-494C-825C-0A9F7AEAD048}"/>
              </a:ext>
            </a:extLst>
          </p:cNvPr>
          <p:cNvSpPr txBox="1"/>
          <p:nvPr/>
        </p:nvSpPr>
        <p:spPr>
          <a:xfrm>
            <a:off x="2164080" y="162560"/>
            <a:ext cx="916432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3-5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F1CA68-FCA8-4151-8554-60804909AE5E}"/>
              </a:ext>
            </a:extLst>
          </p:cNvPr>
          <p:cNvSpPr/>
          <p:nvPr/>
        </p:nvSpPr>
        <p:spPr>
          <a:xfrm>
            <a:off x="701040" y="2153920"/>
            <a:ext cx="11212664" cy="28549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nghĩ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934524073"/>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7A4C05-4FF4-4D69-82E5-EE6550890773}"/>
              </a:ext>
            </a:extLst>
          </p:cNvPr>
          <p:cNvSpPr/>
          <p:nvPr/>
        </p:nvSpPr>
        <p:spPr>
          <a:xfrm>
            <a:off x="674468" y="299100"/>
            <a:ext cx="11040012" cy="529683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nhật vừa qua, em mua được một cây hoa giấy. Tuy đắt nhưng nó rất đẹp. Em cùng các bạn hàng xóm của em đã tự chăm sóc. Cây được đặt ở hàng lang trước cửa nhà em. Mẹ em động viên: “Con cứ chăm tưới cho cây thì cây sẽ nở những bông hoa to và đẹp hơn nhiều so với úc mới mua. Có cây đó em thấy vui hơn và khỏe hơn vì cây xanh mang lại khí ô-xi cho con người, giúp ta hít thở không khí luôn được trong lành. Em  và các bạn rất vui vì vừa làm được một việc có ích.</a:t>
            </a:r>
          </a:p>
        </p:txBody>
      </p:sp>
    </p:spTree>
    <p:extLst>
      <p:ext uri="{BB962C8B-B14F-4D97-AF65-F5344CB8AC3E}">
        <p14:creationId xmlns:p14="http://schemas.microsoft.com/office/powerpoint/2010/main" val="320131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221</Words>
  <Application>Microsoft Office PowerPoint</Application>
  <PresentationFormat>Màn hình rộng</PresentationFormat>
  <Paragraphs>15</Paragraphs>
  <Slides>6</Slides>
  <Notes>2</Notes>
  <HiddenSlides>0</HiddenSlides>
  <MMClips>0</MMClips>
  <ScaleCrop>false</ScaleCrop>
  <HeadingPairs>
    <vt:vector size="6" baseType="variant">
      <vt:variant>
        <vt:lpstr>Phông được Dùng</vt:lpstr>
      </vt:variant>
      <vt:variant>
        <vt:i4>8</vt:i4>
      </vt:variant>
      <vt:variant>
        <vt:lpstr>Chủ đề</vt:lpstr>
      </vt:variant>
      <vt:variant>
        <vt:i4>4</vt:i4>
      </vt:variant>
      <vt:variant>
        <vt:lpstr>Tiêu đề Bản chiếu</vt:lpstr>
      </vt:variant>
      <vt:variant>
        <vt:i4>6</vt:i4>
      </vt:variant>
    </vt:vector>
  </HeadingPairs>
  <TitlesOfParts>
    <vt:vector size="18" baseType="lpstr">
      <vt:lpstr>等线</vt:lpstr>
      <vt:lpstr>等线 Light</vt:lpstr>
      <vt:lpstr>微软雅黑</vt:lpstr>
      <vt:lpstr>Arial</vt:lpstr>
      <vt:lpstr>Arial-Rounded</vt:lpstr>
      <vt:lpstr>Calibri</vt:lpstr>
      <vt:lpstr>Calibri Light</vt:lpstr>
      <vt:lpstr>Montserrat Alternates Black</vt:lpstr>
      <vt:lpstr>Office 主题​​</vt:lpstr>
      <vt:lpstr>千图网拥有20W+精美PPT模板 更多PPT模板下载至：www.58pic.com/office/ppt​​</vt:lpstr>
      <vt:lpstr>包图主题2</vt:lpstr>
      <vt:lpstr>4_Office 主题</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10</cp:lastModifiedBy>
  <cp:revision>2</cp:revision>
  <dcterms:created xsi:type="dcterms:W3CDTF">2021-08-01T03:50:14Z</dcterms:created>
  <dcterms:modified xsi:type="dcterms:W3CDTF">2022-02-08T13:46:23Z</dcterms:modified>
</cp:coreProperties>
</file>