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embeddedFontLst>
    <p:embeddedFont>
      <p:font typeface="Cookie" charset="0"/>
      <p:regular r:id="rId27"/>
    </p:embeddedFont>
    <p:embeddedFont>
      <p:font typeface="HP001 4 hàng" pitchFamily="34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564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652463" y="2428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576263" y="2428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2738"/>
            <a:ext cx="12192000" cy="73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5988" y="742950"/>
            <a:ext cx="10158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Thứ Năm ngày 3 tháng 3 năm 2022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5375" y="1509713"/>
            <a:ext cx="10158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Toán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4013" y="2219325"/>
            <a:ext cx="108727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Bài 49: Các số tròn trăm, tròn chục</a:t>
            </a:r>
          </a:p>
          <a:p>
            <a:endParaRPr lang="en-US" sz="36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5450" y="2938463"/>
            <a:ext cx="686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Tiết 119: Các số tròn chục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728663" y="3952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0338"/>
            <a:ext cx="12192000" cy="73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38388" y="895350"/>
            <a:ext cx="10158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Ba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21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2023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47775" y="1662113"/>
            <a:ext cx="10158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Toán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024062" y="2362200"/>
            <a:ext cx="11768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Bài 55: Đề -xi-mét. Mét. Ki-lô -mét </a:t>
            </a:r>
            <a:endParaRPr lang="en-US" sz="36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92313" y="41322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Box 17"/>
          <p:cNvSpPr txBox="1"/>
          <p:nvPr/>
        </p:nvSpPr>
        <p:spPr>
          <a:xfrm>
            <a:off x="3276600" y="3048000"/>
            <a:ext cx="440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Tiết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132: Luyện tập. </a:t>
            </a:r>
            <a:r>
              <a:rPr lang="en-US" b="1" smtClean="0">
                <a:solidFill>
                  <a:schemeClr val="bg1"/>
                </a:solidFill>
                <a:latin typeface="HP001 4 hàng" pitchFamily="34" charset="0"/>
              </a:rPr>
              <a:t>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6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</a:t>
            </a:r>
            <a:r>
              <a:rPr lang="en-US" sz="24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4m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652463" y="2428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576263" y="2428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2738"/>
            <a:ext cx="12192000" cy="73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5988" y="742950"/>
            <a:ext cx="10158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Thứ Năm ngày 3 tháng 3 năm 2022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5375" y="1509713"/>
            <a:ext cx="10158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Toán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4013" y="2219325"/>
            <a:ext cx="108727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Bài 49: Các số tròn trăm, tròn chục</a:t>
            </a:r>
          </a:p>
          <a:p>
            <a:endParaRPr lang="en-US" sz="36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5450" y="2938463"/>
            <a:ext cx="686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Tiết 119: Các số tròn chục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728663" y="3952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0338"/>
            <a:ext cx="12192000" cy="73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38388" y="895350"/>
            <a:ext cx="10158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Tư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22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2023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47775" y="1662113"/>
            <a:ext cx="10158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Toán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024062" y="2362200"/>
            <a:ext cx="11768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Bài 55: Đề -xi-mét. Mét. Ki-lô -mét </a:t>
            </a:r>
            <a:endParaRPr lang="en-US" sz="36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92313" y="41322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Box 17"/>
          <p:cNvSpPr txBox="1"/>
          <p:nvPr/>
        </p:nvSpPr>
        <p:spPr>
          <a:xfrm>
            <a:off x="3276600" y="3048000"/>
            <a:ext cx="440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Tiết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133: </a:t>
            </a: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Ki-lô -mét </a:t>
            </a:r>
            <a:r>
              <a:rPr lang="en-US" b="1" smtClean="0">
                <a:solidFill>
                  <a:schemeClr val="bg1"/>
                </a:solidFill>
                <a:latin typeface="HP001 4 hàng" pitchFamily="34" charset="0"/>
              </a:rPr>
              <a:t>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7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652463" y="2428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576263" y="2428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2738"/>
            <a:ext cx="12192000" cy="73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5988" y="742950"/>
            <a:ext cx="10158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Thứ Năm ngày 3 tháng 3 năm 2022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5375" y="1509713"/>
            <a:ext cx="10158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Toán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4013" y="2219325"/>
            <a:ext cx="108727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Bài 49: Các số tròn trăm, tròn chục</a:t>
            </a:r>
          </a:p>
          <a:p>
            <a:endParaRPr lang="en-US" sz="36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5450" y="2938463"/>
            <a:ext cx="686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Tiết 119: Các số tròn chục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728663" y="395288"/>
            <a:ext cx="1097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0338"/>
            <a:ext cx="12192000" cy="73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38388" y="895350"/>
            <a:ext cx="10158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20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2023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47775" y="1662113"/>
            <a:ext cx="10158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Toán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024062" y="2362200"/>
            <a:ext cx="11768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Bài 55: Đề -xi-mét. Mét. Ki-lô -mét </a:t>
            </a:r>
            <a:endParaRPr lang="en-US" sz="36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92313" y="41322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Box 17"/>
          <p:cNvSpPr txBox="1"/>
          <p:nvPr/>
        </p:nvSpPr>
        <p:spPr>
          <a:xfrm>
            <a:off x="3276600" y="3048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Tiết 131: Đề -xi-mét.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Mét.</a:t>
            </a:r>
            <a:r>
              <a:rPr lang="en-US" b="1" smtClean="0">
                <a:solidFill>
                  <a:schemeClr val="bg1"/>
                </a:solidFill>
                <a:latin typeface="HP001 4 hàng" pitchFamily="34" charset="0"/>
              </a:rPr>
              <a:t>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3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31306" y="2244039"/>
                <a:ext cx="779247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048001" y="2286670"/>
            <a:ext cx="1219200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328202" y="2286670"/>
            <a:ext cx="1013121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1055</Words>
  <Application>Microsoft Office PowerPoint</Application>
  <PresentationFormat>Custom</PresentationFormat>
  <Paragraphs>176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Cookie</vt:lpstr>
      <vt:lpstr>HP001 4 hàng</vt:lpstr>
      <vt:lpstr>Noto Sans Symbols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7</cp:revision>
  <dcterms:created xsi:type="dcterms:W3CDTF">2021-06-02T01:34:28Z</dcterms:created>
  <dcterms:modified xsi:type="dcterms:W3CDTF">2023-03-22T00:11:08Z</dcterms:modified>
</cp:coreProperties>
</file>