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3" r:id="rId3"/>
    <p:sldMasterId id="2147483695" r:id="rId4"/>
    <p:sldMasterId id="2147483704" r:id="rId5"/>
    <p:sldMasterId id="2147483706" r:id="rId6"/>
    <p:sldMasterId id="2147483718" r:id="rId7"/>
  </p:sldMasterIdLst>
  <p:notesMasterIdLst>
    <p:notesMasterId r:id="rId29"/>
  </p:notesMasterIdLst>
  <p:sldIdLst>
    <p:sldId id="257" r:id="rId8"/>
    <p:sldId id="285" r:id="rId9"/>
    <p:sldId id="583" r:id="rId10"/>
    <p:sldId id="563" r:id="rId11"/>
    <p:sldId id="272" r:id="rId12"/>
    <p:sldId id="585" r:id="rId13"/>
    <p:sldId id="584" r:id="rId14"/>
    <p:sldId id="586" r:id="rId15"/>
    <p:sldId id="587" r:id="rId16"/>
    <p:sldId id="588" r:id="rId17"/>
    <p:sldId id="273" r:id="rId18"/>
    <p:sldId id="575" r:id="rId19"/>
    <p:sldId id="590" r:id="rId20"/>
    <p:sldId id="591" r:id="rId21"/>
    <p:sldId id="592" r:id="rId22"/>
    <p:sldId id="576" r:id="rId23"/>
    <p:sldId id="367" r:id="rId24"/>
    <p:sldId id="593" r:id="rId25"/>
    <p:sldId id="594" r:id="rId26"/>
    <p:sldId id="589" r:id="rId27"/>
    <p:sldId id="5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F46AB-FDBB-4DC4-BB92-4ED2908ACAF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4354-363D-41D1-A44D-9DA5A21F9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53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797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6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864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114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18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5961-152C-4185-BD83-10A1FE817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3FD1D-29DA-47E1-B916-BB642332E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9DD9B-03E9-4487-AC28-23196E65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8E3AB-1BE6-4B13-A0EC-BE1B0893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2D077-8881-4FBA-A755-2B0E3BD0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7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F1F1B-D461-4336-9BDD-5F74CD26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08A187-829D-46C7-AE44-65E53CB19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B4754-7ACD-4487-BC7E-953860B63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F6FC7-DFD4-458B-90DC-F95CCF07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5B104-C382-44AE-959C-08FDC696E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7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29AAA2-BA5E-4413-83F0-AB96DE695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7DD5-5E31-4EE6-9001-6335B62F4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B97CA-090E-4B8A-A82B-73A5E3533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D103B-63CA-4EB3-B1AF-0634A946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5BE35-97F5-4F75-9D1E-27B8FB77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21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457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82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788492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586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531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46799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07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2024/2/21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815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F9AD8-81B3-499A-8EDF-F1D8F19A0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BC83A-0289-4DB4-B0DA-35767C86F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EA3BA-C081-48D4-9D31-760B45487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3ED79-693C-4700-9E87-62C9AF7E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74F5A-8D56-4EBB-B7F0-1B233C7CD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69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063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77334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622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5604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0310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2024/2/21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33551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2024/2/21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45242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2024/2/21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9236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2024/2/21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5696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2024/2/21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5042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EA37F-7340-4B51-903E-50E67FB2E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451EE-E988-4C3F-B948-153C02C9C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392A9-F56F-4705-A758-F618833B7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7E921-8646-47CC-A2D4-B14FAE09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23674-B270-420B-96A2-7F8D10FE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80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2024/2/21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6687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2909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0203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645072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344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568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010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391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535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810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A2891-EDFB-47D8-AE66-B55B9CB78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D07EE-B20B-4D81-B6C7-23D0851EB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0DE7F6-AEF7-4938-91C1-DC04EC03F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681D6-7C88-40A6-8A54-EC08E1A5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80D36-9077-4BEE-8D5A-7B87A5D6D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5626F-362D-43AB-BBAC-DD675435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540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338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059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066634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829455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594448"/>
      </p:ext>
    </p:extLst>
  </p:cSld>
  <p:clrMapOvr>
    <a:masterClrMapping/>
  </p:clrMapOvr>
  <p:transition spd="slow"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719175"/>
      </p:ext>
    </p:extLst>
  </p:cSld>
  <p:clrMapOvr>
    <a:masterClrMapping/>
  </p:clrMapOvr>
  <p:transition spd="slow">
    <p:cove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268462"/>
      </p:ext>
    </p:extLst>
  </p:cSld>
  <p:clrMapOvr>
    <a:masterClrMapping/>
  </p:clrMapOvr>
  <p:transition spd="slow">
    <p:cove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226814"/>
      </p:ext>
    </p:extLst>
  </p:cSld>
  <p:clrMapOvr>
    <a:masterClrMapping/>
  </p:clrMapOvr>
  <p:transition spd="slow">
    <p:cove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504249"/>
      </p:ext>
    </p:extLst>
  </p:cSld>
  <p:clrMapOvr>
    <a:masterClrMapping/>
  </p:clrMapOvr>
  <p:transition spd="slow">
    <p:cove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35469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B74A9-2E39-462B-95DB-21C1A16A5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112C8-C16F-4E04-9F2D-212B8BDD8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90DB7-BF84-4861-A737-C61044163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643BF5-7E46-4F0B-ADA6-72667BFF0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0FC3B7-1201-4446-A68C-96E2C3FC6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B82444-1936-4172-8246-35D94B03B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2EF5ED-C383-4A5A-8A00-72C2F170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0AD5A2-1BC0-4AC3-A945-CD3310B44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430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269994"/>
      </p:ext>
    </p:extLst>
  </p:cSld>
  <p:clrMapOvr>
    <a:masterClrMapping/>
  </p:clrMapOvr>
  <p:transition spd="slow">
    <p:cover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597893"/>
      </p:ext>
    </p:extLst>
  </p:cSld>
  <p:clrMapOvr>
    <a:masterClrMapping/>
  </p:clrMapOvr>
  <p:transition spd="slow">
    <p:cover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780396"/>
      </p:ext>
    </p:extLst>
  </p:cSld>
  <p:clrMapOvr>
    <a:masterClrMapping/>
  </p:clrMapOvr>
  <p:transition spd="slow">
    <p:cover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26857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173766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266802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86986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77677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1413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28168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DF554-BF14-493C-ABF4-BCD31F88C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9C94B4-A19E-474F-A312-5B705D49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3F10C-C388-466A-B180-3CF4A1910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D3117-67D4-41D6-9FA6-F6549AE8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19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280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3798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911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42D814-568C-4E82-8C27-A6DFAE071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46B40-3B36-4CB6-BEA2-0E8CCEA31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41456-9C58-4960-8454-D5726C9FE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9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FC018-8FAA-4EFC-B7D2-C36FC4288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6D785-60C0-430F-975A-1198E3940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5CAEE-DCBC-475A-B09C-9B4CA51E6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8E21F-6ACA-46B7-90BD-D4B65CAE8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40232-261A-44EB-9F43-DA27117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D84D0-FC30-4F4A-907E-406D3798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8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D4839-61EE-4A16-82BE-A721E62B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692C91-91EE-4B2B-9411-F3964C719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0F9E0-509E-4EA4-A418-A3DCD885B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4D7CC-55C5-489F-95AB-41AE3D57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C186-9754-4CF8-8414-29BAAC869C2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10069-6078-4407-8182-0FBFED243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A6DB4-1FD6-4899-9FFA-22FBF5D5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4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C699FB-9751-400B-A122-BBE48B08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49982-FCEB-4755-9875-AC69AD125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0C1DB-3E93-41A9-BABD-05C41746F2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9C186-9754-4CF8-8414-29BAAC869C2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1C3C7-37BB-45D7-AEDC-44CC2F037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6D243-6828-43E1-A62B-88F31DC63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4EEE9-6725-4EF5-8D49-8F48F153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2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2024/2/21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24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2024/2/21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9DF28-B784-4B91-8307-F068D9E1B671}"/>
              </a:ext>
            </a:extLst>
          </p:cNvPr>
          <p:cNvSpPr txBox="1"/>
          <p:nvPr userDrawn="1"/>
        </p:nvSpPr>
        <p:spPr>
          <a:xfrm>
            <a:off x="8939579" y="-31422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01125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78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18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065CE-25E6-4600-B38D-DF3E36760140}"/>
              </a:ext>
            </a:extLst>
          </p:cNvPr>
          <p:cNvSpPr txBox="1"/>
          <p:nvPr userDrawn="1"/>
        </p:nvSpPr>
        <p:spPr>
          <a:xfrm>
            <a:off x="9581350" y="18094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r>
              <a:rPr lang="en-US" sz="1067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99169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spd="slow">
    <p:cover/>
  </p:transition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10935365" y="6511192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endParaRPr lang="en-US" sz="1067" i="1" dirty="0"/>
          </a:p>
        </p:txBody>
      </p:sp>
    </p:spTree>
    <p:extLst>
      <p:ext uri="{BB962C8B-B14F-4D97-AF65-F5344CB8AC3E}">
        <p14:creationId xmlns:p14="http://schemas.microsoft.com/office/powerpoint/2010/main" val="1346611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A1297-815B-413F-BD91-F9DF0AB255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F6EF2-078F-4A1A-93F7-53174E7C8B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59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223E0-AC5A-40BE-B892-DA2C9788D650}"/>
              </a:ext>
            </a:extLst>
          </p:cNvPr>
          <p:cNvSpPr txBox="1"/>
          <p:nvPr/>
        </p:nvSpPr>
        <p:spPr>
          <a:xfrm>
            <a:off x="557784" y="618562"/>
            <a:ext cx="11545439" cy="611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nghĩ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 tri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E2D6-156C-4111-AE6C-470663B308DB}"/>
              </a:ext>
            </a:extLst>
          </p:cNvPr>
          <p:cNvSpPr txBox="1"/>
          <p:nvPr/>
        </p:nvSpPr>
        <p:spPr>
          <a:xfrm>
            <a:off x="4519991" y="6427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43B76-590F-46C8-8662-1C9604598BC3}"/>
              </a:ext>
            </a:extLst>
          </p:cNvPr>
          <p:cNvSpPr/>
          <p:nvPr/>
        </p:nvSpPr>
        <p:spPr>
          <a:xfrm>
            <a:off x="7946136" y="6941"/>
            <a:ext cx="4023359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89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68698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3317" y="3217333"/>
            <a:ext cx="2983258" cy="604581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>
                <a:gd name="adj" fmla="val 21505038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6" y="0"/>
            <a:ext cx="12207999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6" y="6199065"/>
            <a:ext cx="12207999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E76819-C177-44CD-A4EC-B01A7F0953FA}"/>
              </a:ext>
            </a:extLst>
          </p:cNvPr>
          <p:cNvSpPr txBox="1"/>
          <p:nvPr/>
        </p:nvSpPr>
        <p:spPr>
          <a:xfrm>
            <a:off x="242602" y="6336305"/>
            <a:ext cx="4232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tranthao121004@gmail.com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2B075E-DB8F-492F-9C70-924A8BEC4BB6}"/>
              </a:ext>
            </a:extLst>
          </p:cNvPr>
          <p:cNvSpPr txBox="1"/>
          <p:nvPr/>
        </p:nvSpPr>
        <p:spPr>
          <a:xfrm>
            <a:off x="1788792" y="219210"/>
            <a:ext cx="10314432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long?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BE18E104-ECA7-45B0-82D5-9E403BA33F7F}"/>
              </a:ext>
            </a:extLst>
          </p:cNvPr>
          <p:cNvSpPr/>
          <p:nvPr/>
        </p:nvSpPr>
        <p:spPr>
          <a:xfrm>
            <a:off x="356616" y="2478937"/>
            <a:ext cx="6052051" cy="730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lang="en-US" sz="32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E545486C-D8E6-415E-B615-733CBFEDEB2C}"/>
              </a:ext>
            </a:extLst>
          </p:cNvPr>
          <p:cNvSpPr/>
          <p:nvPr/>
        </p:nvSpPr>
        <p:spPr>
          <a:xfrm>
            <a:off x="356616" y="3428792"/>
            <a:ext cx="6052051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kích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thước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endParaRPr lang="en-US" sz="32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165AB625-2971-4C53-AEDD-0B029FA477D4}"/>
              </a:ext>
            </a:extLst>
          </p:cNvPr>
          <p:cNvSpPr/>
          <p:nvPr/>
        </p:nvSpPr>
        <p:spPr>
          <a:xfrm>
            <a:off x="6487752" y="2430447"/>
            <a:ext cx="4073568" cy="730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c.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endParaRPr lang="en-US" sz="32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0ABBBABA-1BC4-42E9-87D9-ECCD948E2C49}"/>
              </a:ext>
            </a:extLst>
          </p:cNvPr>
          <p:cNvSpPr/>
          <p:nvPr/>
        </p:nvSpPr>
        <p:spPr>
          <a:xfrm>
            <a:off x="6487752" y="3428792"/>
            <a:ext cx="4009560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32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d. hung </a:t>
            </a:r>
            <a:r>
              <a:rPr lang="en-US" sz="32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dữ</a:t>
            </a:r>
            <a:endParaRPr lang="en-US" sz="320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193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6" y="0"/>
            <a:ext cx="12207999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6" y="6199065"/>
            <a:ext cx="12207999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E76819-C177-44CD-A4EC-B01A7F0953FA}"/>
              </a:ext>
            </a:extLst>
          </p:cNvPr>
          <p:cNvSpPr txBox="1"/>
          <p:nvPr/>
        </p:nvSpPr>
        <p:spPr>
          <a:xfrm>
            <a:off x="242602" y="6336305"/>
            <a:ext cx="4232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tranthao121004@gmail.com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2B075E-DB8F-492F-9C70-924A8BEC4BB6}"/>
              </a:ext>
            </a:extLst>
          </p:cNvPr>
          <p:cNvSpPr txBox="1"/>
          <p:nvPr/>
        </p:nvSpPr>
        <p:spPr>
          <a:xfrm>
            <a:off x="1563624" y="219210"/>
            <a:ext cx="1053960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 Những bộ phận nào giúp khủng long săn mồi tốt?</a:t>
            </a:r>
            <a:endParaRPr lang="en-US" sz="32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5505C0-95DC-4992-9783-036172F7F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14" y="2075687"/>
            <a:ext cx="11418954" cy="207929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F4F999-874F-4026-A6DF-0EB361EA572B}"/>
              </a:ext>
            </a:extLst>
          </p:cNvPr>
          <p:cNvCxnSpPr/>
          <p:nvPr/>
        </p:nvCxnSpPr>
        <p:spPr>
          <a:xfrm>
            <a:off x="1947672" y="3026664"/>
            <a:ext cx="983894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51EA0C-3A26-4487-83E8-3F931FADD43D}"/>
              </a:ext>
            </a:extLst>
          </p:cNvPr>
          <p:cNvCxnSpPr>
            <a:cxnSpLocks/>
          </p:cNvCxnSpPr>
          <p:nvPr/>
        </p:nvCxnSpPr>
        <p:spPr>
          <a:xfrm>
            <a:off x="841248" y="3584448"/>
            <a:ext cx="151741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568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6" y="0"/>
            <a:ext cx="12207999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6" y="6199065"/>
            <a:ext cx="12207999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E76819-C177-44CD-A4EC-B01A7F0953FA}"/>
              </a:ext>
            </a:extLst>
          </p:cNvPr>
          <p:cNvSpPr txBox="1"/>
          <p:nvPr/>
        </p:nvSpPr>
        <p:spPr>
          <a:xfrm>
            <a:off x="242602" y="6336305"/>
            <a:ext cx="4232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tranthao121004@gmail.com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2B075E-DB8F-492F-9C70-924A8BEC4BB6}"/>
              </a:ext>
            </a:extLst>
          </p:cNvPr>
          <p:cNvSpPr txBox="1"/>
          <p:nvPr/>
        </p:nvSpPr>
        <p:spPr>
          <a:xfrm>
            <a:off x="1563624" y="219210"/>
            <a:ext cx="1053960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3. Nhờ đâu khủng long có khả năng tự vệ tốt?</a:t>
            </a:r>
            <a:endParaRPr lang="en-US" sz="32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5505C0-95DC-4992-9783-036172F7F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14" y="2075687"/>
            <a:ext cx="11418954" cy="207929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F4F999-874F-4026-A6DF-0EB361EA572B}"/>
              </a:ext>
            </a:extLst>
          </p:cNvPr>
          <p:cNvCxnSpPr>
            <a:cxnSpLocks/>
          </p:cNvCxnSpPr>
          <p:nvPr/>
        </p:nvCxnSpPr>
        <p:spPr>
          <a:xfrm>
            <a:off x="2457831" y="3584448"/>
            <a:ext cx="947813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51EA0C-3A26-4487-83E8-3F931FADD43D}"/>
              </a:ext>
            </a:extLst>
          </p:cNvPr>
          <p:cNvCxnSpPr>
            <a:cxnSpLocks/>
          </p:cNvCxnSpPr>
          <p:nvPr/>
        </p:nvCxnSpPr>
        <p:spPr>
          <a:xfrm>
            <a:off x="804917" y="4154980"/>
            <a:ext cx="213030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112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6" y="0"/>
            <a:ext cx="12207999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6" y="6199065"/>
            <a:ext cx="12207999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E76819-C177-44CD-A4EC-B01A7F0953FA}"/>
              </a:ext>
            </a:extLst>
          </p:cNvPr>
          <p:cNvSpPr txBox="1"/>
          <p:nvPr/>
        </p:nvSpPr>
        <p:spPr>
          <a:xfrm>
            <a:off x="242602" y="6336305"/>
            <a:ext cx="4232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tranthao121004@gmail.com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2B075E-DB8F-492F-9C70-924A8BEC4BB6}"/>
              </a:ext>
            </a:extLst>
          </p:cNvPr>
          <p:cNvSpPr txBox="1"/>
          <p:nvPr/>
        </p:nvSpPr>
        <p:spPr>
          <a:xfrm>
            <a:off x="1563624" y="219210"/>
            <a:ext cx="1053960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4.  Vì sao chúng ta không thể gặp khủng long thật?</a:t>
            </a:r>
            <a:endParaRPr lang="en-US" sz="32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2851A-1ACB-4A69-AF99-A2D02C042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02" y="2014395"/>
            <a:ext cx="11860622" cy="10627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1A474B-B26B-403C-AF2D-67E18350B541}"/>
              </a:ext>
            </a:extLst>
          </p:cNvPr>
          <p:cNvCxnSpPr>
            <a:cxnSpLocks/>
          </p:cNvCxnSpPr>
          <p:nvPr/>
        </p:nvCxnSpPr>
        <p:spPr>
          <a:xfrm>
            <a:off x="1143000" y="2542032"/>
            <a:ext cx="7571232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607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68698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3317" y="3217333"/>
            <a:ext cx="2983258" cy="604581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>
                <a:gd name="adj" fmla="val 21505038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41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145220" y="669771"/>
            <a:ext cx="9156192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tả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phận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khủng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long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33" b="52854"/>
          <a:stretch/>
        </p:blipFill>
        <p:spPr>
          <a:xfrm>
            <a:off x="7293227" y="1722534"/>
            <a:ext cx="2830720" cy="2240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44" r="50098" b="-390"/>
          <a:stretch/>
        </p:blipFill>
        <p:spPr>
          <a:xfrm>
            <a:off x="2034892" y="4047600"/>
            <a:ext cx="2832661" cy="2240385"/>
          </a:xfrm>
          <a:prstGeom prst="roundRect">
            <a:avLst>
              <a:gd name="adj" fmla="val 23104"/>
            </a:avLst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868" b="52854"/>
          <a:stretch/>
        </p:blipFill>
        <p:spPr>
          <a:xfrm>
            <a:off x="2021783" y="1691738"/>
            <a:ext cx="2845771" cy="2240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54" t="53244" r="444" b="-390"/>
          <a:stretch/>
        </p:blipFill>
        <p:spPr>
          <a:xfrm>
            <a:off x="7291286" y="4013360"/>
            <a:ext cx="2832661" cy="2240385"/>
          </a:xfrm>
          <a:prstGeom prst="round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30974" y="2023908"/>
            <a:ext cx="1376517" cy="3681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mắt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tai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đầu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đuôi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chân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870632" y="2635047"/>
            <a:ext cx="1940232" cy="634172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55183" y="2362055"/>
            <a:ext cx="2903307" cy="192456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01801" y="2338089"/>
            <a:ext cx="2211180" cy="21642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085188" y="3983048"/>
            <a:ext cx="2573301" cy="492369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206836" y="4728810"/>
            <a:ext cx="1451653" cy="40381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01799" y="4642145"/>
            <a:ext cx="2694975" cy="288571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67278" y="5425868"/>
            <a:ext cx="1591212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601799" y="5256364"/>
            <a:ext cx="2093195" cy="16950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78A200A-F0EA-4525-8A39-8E3A1DF6C940}"/>
              </a:ext>
            </a:extLst>
          </p:cNvPr>
          <p:cNvGrpSpPr/>
          <p:nvPr/>
        </p:nvGrpSpPr>
        <p:grpSpPr>
          <a:xfrm>
            <a:off x="2212047" y="1696670"/>
            <a:ext cx="7767906" cy="1240549"/>
            <a:chOff x="5835193" y="1564848"/>
            <a:chExt cx="4157220" cy="867267"/>
          </a:xfrm>
          <a:solidFill>
            <a:srgbClr val="BDEEFF"/>
          </a:solidFill>
        </p:grpSpPr>
        <p:sp>
          <p:nvSpPr>
            <p:cNvPr id="17" name="Rounded Rectangular Callout 28">
              <a:extLst>
                <a:ext uri="{FF2B5EF4-FFF2-40B4-BE49-F238E27FC236}">
                  <a16:creationId xmlns:a16="http://schemas.microsoft.com/office/drawing/2014/main" id="{AFC335FB-5836-4FB0-BC96-B03CDB446B74}"/>
                </a:ext>
              </a:extLst>
            </p:cNvPr>
            <p:cNvSpPr/>
            <p:nvPr/>
          </p:nvSpPr>
          <p:spPr>
            <a:xfrm>
              <a:off x="5835193" y="1564848"/>
              <a:ext cx="4157220" cy="867267"/>
            </a:xfrm>
            <a:prstGeom prst="wedgeRoundRectCallout">
              <a:avLst>
                <a:gd name="adj1" fmla="val -38037"/>
                <a:gd name="adj2" fmla="val 76630"/>
                <a:gd name="adj3" fmla="val 16667"/>
              </a:avLst>
            </a:prstGeom>
            <a:grpFill/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30C5646-5B35-4F80-B141-C71FBBE207EB}"/>
                </a:ext>
              </a:extLst>
            </p:cNvPr>
            <p:cNvSpPr/>
            <p:nvPr/>
          </p:nvSpPr>
          <p:spPr>
            <a:xfrm>
              <a:off x="6031460" y="1592965"/>
              <a:ext cx="3926918" cy="83915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- </a:t>
              </a:r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đặc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phận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khủng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long.</a:t>
              </a:r>
              <a:endPara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9" name="5">
            <a:extLst>
              <a:ext uri="{FF2B5EF4-FFF2-40B4-BE49-F238E27FC236}">
                <a16:creationId xmlns:a16="http://schemas.microsoft.com/office/drawing/2014/main" id="{25C46533-026A-414B-9A58-80269AB285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846783" y="3071769"/>
            <a:ext cx="2730527" cy="36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2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Little brother and sister clipart ">
            <a:extLst>
              <a:ext uri="{FF2B5EF4-FFF2-40B4-BE49-F238E27FC236}">
                <a16:creationId xmlns:a16="http://schemas.microsoft.com/office/drawing/2014/main" id="{F59A1D01-A9B3-44A6-B9D0-4B2D18A08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165" y="2459114"/>
            <a:ext cx="2886242" cy="38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0D4FA53-C50A-456B-91F0-EC2D3C282537}"/>
              </a:ext>
            </a:extLst>
          </p:cNvPr>
          <p:cNvGrpSpPr/>
          <p:nvPr/>
        </p:nvGrpSpPr>
        <p:grpSpPr>
          <a:xfrm>
            <a:off x="6004778" y="1350441"/>
            <a:ext cx="5145575" cy="1240549"/>
            <a:chOff x="5835193" y="1564848"/>
            <a:chExt cx="4157220" cy="867267"/>
          </a:xfrm>
          <a:solidFill>
            <a:srgbClr val="BDEEFF"/>
          </a:solidFill>
        </p:grpSpPr>
        <p:sp>
          <p:nvSpPr>
            <p:cNvPr id="8" name="Rounded Rectangular Callout 28">
              <a:extLst>
                <a:ext uri="{FF2B5EF4-FFF2-40B4-BE49-F238E27FC236}">
                  <a16:creationId xmlns:a16="http://schemas.microsoft.com/office/drawing/2014/main" id="{357FF7C7-417B-446C-920B-A655121A7DE3}"/>
                </a:ext>
              </a:extLst>
            </p:cNvPr>
            <p:cNvSpPr/>
            <p:nvPr/>
          </p:nvSpPr>
          <p:spPr>
            <a:xfrm>
              <a:off x="5835193" y="1564848"/>
              <a:ext cx="4157220" cy="867267"/>
            </a:xfrm>
            <a:prstGeom prst="wedgeRoundRectCallout">
              <a:avLst>
                <a:gd name="adj1" fmla="val -38037"/>
                <a:gd name="adj2" fmla="val 76630"/>
                <a:gd name="adj3" fmla="val 16667"/>
              </a:avLst>
            </a:prstGeom>
            <a:grpFill/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060351-7AC3-4F4A-8FF7-E20BAA3D873B}"/>
                </a:ext>
              </a:extLst>
            </p:cNvPr>
            <p:cNvSpPr/>
            <p:nvPr/>
          </p:nvSpPr>
          <p:spPr>
            <a:xfrm>
              <a:off x="6031460" y="1592965"/>
              <a:ext cx="3926918" cy="83914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khủng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long </a:t>
              </a:r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algn="ctr"/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4AEA9A-3191-4653-BF96-986EDE01074A}"/>
              </a:ext>
            </a:extLst>
          </p:cNvPr>
          <p:cNvGrpSpPr/>
          <p:nvPr/>
        </p:nvGrpSpPr>
        <p:grpSpPr>
          <a:xfrm>
            <a:off x="411846" y="1101866"/>
            <a:ext cx="5145575" cy="1240549"/>
            <a:chOff x="5835193" y="1564848"/>
            <a:chExt cx="4157220" cy="867267"/>
          </a:xfrm>
          <a:solidFill>
            <a:srgbClr val="BDEEFF"/>
          </a:solidFill>
        </p:grpSpPr>
        <p:sp>
          <p:nvSpPr>
            <p:cNvPr id="11" name="Rounded Rectangular Callout 28">
              <a:extLst>
                <a:ext uri="{FF2B5EF4-FFF2-40B4-BE49-F238E27FC236}">
                  <a16:creationId xmlns:a16="http://schemas.microsoft.com/office/drawing/2014/main" id="{8AEA6530-FD1E-43FA-874A-CD92EC4CFB58}"/>
                </a:ext>
              </a:extLst>
            </p:cNvPr>
            <p:cNvSpPr/>
            <p:nvPr/>
          </p:nvSpPr>
          <p:spPr>
            <a:xfrm>
              <a:off x="5835193" y="1564848"/>
              <a:ext cx="4157220" cy="867267"/>
            </a:xfrm>
            <a:prstGeom prst="wedgeRoundRectCallout">
              <a:avLst>
                <a:gd name="adj1" fmla="val 30457"/>
                <a:gd name="adj2" fmla="val 79493"/>
                <a:gd name="adj3" fmla="val 16667"/>
              </a:avLst>
            </a:prstGeom>
            <a:grpFill/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066945-8730-4CA4-9921-2E642EE785C1}"/>
                </a:ext>
              </a:extLst>
            </p:cNvPr>
            <p:cNvSpPr/>
            <p:nvPr/>
          </p:nvSpPr>
          <p:spPr>
            <a:xfrm>
              <a:off x="6031460" y="1592965"/>
              <a:ext cx="3926918" cy="83914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khủng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long </a:t>
              </a:r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cứng</a:t>
              </a:r>
              <a:endPara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981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2785862" y="1722268"/>
            <a:ext cx="6569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10: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223E0-AC5A-40BE-B892-DA2C9788D650}"/>
              </a:ext>
            </a:extLst>
          </p:cNvPr>
          <p:cNvSpPr txBox="1"/>
          <p:nvPr/>
        </p:nvSpPr>
        <p:spPr>
          <a:xfrm>
            <a:off x="557784" y="618562"/>
            <a:ext cx="11545439" cy="611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nghĩ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 tri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E2D6-156C-4111-AE6C-470663B308DB}"/>
              </a:ext>
            </a:extLst>
          </p:cNvPr>
          <p:cNvSpPr txBox="1"/>
          <p:nvPr/>
        </p:nvSpPr>
        <p:spPr>
          <a:xfrm>
            <a:off x="4519991" y="6427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43B76-590F-46C8-8662-1C9604598BC3}"/>
              </a:ext>
            </a:extLst>
          </p:cNvPr>
          <p:cNvSpPr/>
          <p:nvPr/>
        </p:nvSpPr>
        <p:spPr>
          <a:xfrm>
            <a:off x="7946136" y="6941"/>
            <a:ext cx="4023359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6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2785862" y="1722268"/>
            <a:ext cx="6569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66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54EBFD6-F8EB-40FE-8148-3E8F3DCE75F4}"/>
              </a:ext>
            </a:extLst>
          </p:cNvPr>
          <p:cNvSpPr txBox="1"/>
          <p:nvPr/>
        </p:nvSpPr>
        <p:spPr>
          <a:xfrm>
            <a:off x="2485748" y="1003178"/>
            <a:ext cx="7648385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16" descr="Screen Clipping">
            <a:extLst>
              <a:ext uri="{FF2B5EF4-FFF2-40B4-BE49-F238E27FC236}">
                <a16:creationId xmlns:a16="http://schemas.microsoft.com/office/drawing/2014/main" id="{197882FE-01A0-4B80-890D-001A83C2A7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6"/>
          <a:stretch/>
        </p:blipFill>
        <p:spPr>
          <a:xfrm>
            <a:off x="1353508" y="2672179"/>
            <a:ext cx="9135285" cy="2947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2725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223E0-AC5A-40BE-B892-DA2C9788D650}"/>
              </a:ext>
            </a:extLst>
          </p:cNvPr>
          <p:cNvSpPr txBox="1"/>
          <p:nvPr/>
        </p:nvSpPr>
        <p:spPr>
          <a:xfrm>
            <a:off x="557784" y="618562"/>
            <a:ext cx="11545439" cy="611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nghĩ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Bách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 tri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2400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long)</a:t>
            </a:r>
            <a:endParaRPr lang="en-US" sz="24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E2D6-156C-4111-AE6C-470663B308DB}"/>
              </a:ext>
            </a:extLst>
          </p:cNvPr>
          <p:cNvSpPr txBox="1"/>
          <p:nvPr/>
        </p:nvSpPr>
        <p:spPr>
          <a:xfrm>
            <a:off x="4519991" y="6427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40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43B76-590F-46C8-8662-1C9604598BC3}"/>
              </a:ext>
            </a:extLst>
          </p:cNvPr>
          <p:cNvSpPr/>
          <p:nvPr/>
        </p:nvSpPr>
        <p:spPr>
          <a:xfrm>
            <a:off x="9610344" y="173736"/>
            <a:ext cx="2331720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81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/>
        </p:blipFill>
        <p:spPr>
          <a:xfrm>
            <a:off x="1" y="828426"/>
            <a:ext cx="3772349" cy="3352957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4533845" y="1272122"/>
            <a:ext cx="3225238" cy="2909261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8427832" y="986582"/>
            <a:ext cx="2944463" cy="3201963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72993" r="67059" b="11739"/>
          <a:stretch/>
        </p:blipFill>
        <p:spPr>
          <a:xfrm>
            <a:off x="315558" y="5005891"/>
            <a:ext cx="3700631" cy="1047079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0" t="79268" r="35647" b="5673"/>
          <a:stretch/>
        </p:blipFill>
        <p:spPr>
          <a:xfrm>
            <a:off x="4331746" y="5436196"/>
            <a:ext cx="3514165" cy="1032737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6" t="70065" r="3177" b="14968"/>
          <a:stretch/>
        </p:blipFill>
        <p:spPr>
          <a:xfrm>
            <a:off x="8132781" y="4805081"/>
            <a:ext cx="3671944" cy="10264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7738" y="2334779"/>
            <a:ext cx="2345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hủng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3213" y="2497427"/>
            <a:ext cx="239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75583" y="2403586"/>
            <a:ext cx="1731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7E1690-0933-4F73-9623-43A9FB481250}"/>
              </a:ext>
            </a:extLst>
          </p:cNvPr>
          <p:cNvSpPr/>
          <p:nvPr/>
        </p:nvSpPr>
        <p:spPr>
          <a:xfrm>
            <a:off x="4116594" y="133165"/>
            <a:ext cx="3772349" cy="8100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5">
            <a:extLst>
              <a:ext uri="{FF2B5EF4-FFF2-40B4-BE49-F238E27FC236}">
                <a16:creationId xmlns:a16="http://schemas.microsoft.com/office/drawing/2014/main" id="{22CD2831-DACD-4C81-9FAA-504FAB5B13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1778457" y="3656037"/>
            <a:ext cx="2944463" cy="32019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09A992-8693-4B4A-B603-739C9E5D6200}"/>
              </a:ext>
            </a:extLst>
          </p:cNvPr>
          <p:cNvSpPr txBox="1"/>
          <p:nvPr/>
        </p:nvSpPr>
        <p:spPr>
          <a:xfrm>
            <a:off x="2264680" y="5032363"/>
            <a:ext cx="210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4">
            <a:extLst>
              <a:ext uri="{FF2B5EF4-FFF2-40B4-BE49-F238E27FC236}">
                <a16:creationId xmlns:a16="http://schemas.microsoft.com/office/drawing/2014/main" id="{09E30AAE-2132-4906-9400-1CF650A8AA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6810740" y="3948739"/>
            <a:ext cx="3300926" cy="29092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1E1CA7-27EB-4B6E-B9EB-E6DA87069757}"/>
              </a:ext>
            </a:extLst>
          </p:cNvPr>
          <p:cNvSpPr txBox="1"/>
          <p:nvPr/>
        </p:nvSpPr>
        <p:spPr>
          <a:xfrm>
            <a:off x="7276209" y="5056542"/>
            <a:ext cx="306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ũng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97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54EBFD6-F8EB-40FE-8148-3E8F3DCE75F4}"/>
              </a:ext>
            </a:extLst>
          </p:cNvPr>
          <p:cNvSpPr txBox="1"/>
          <p:nvPr/>
        </p:nvSpPr>
        <p:spPr>
          <a:xfrm>
            <a:off x="2024110" y="621263"/>
            <a:ext cx="7648385" cy="969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D72D94-21FC-4B3F-ACE0-747D843CE5D8}"/>
              </a:ext>
            </a:extLst>
          </p:cNvPr>
          <p:cNvSpPr/>
          <p:nvPr/>
        </p:nvSpPr>
        <p:spPr>
          <a:xfrm>
            <a:off x="2218003" y="2388639"/>
            <a:ext cx="5996762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endParaRPr lang="vi-VN" sz="32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F9BBB2-ABFC-4648-94AD-8004E6C42F30}"/>
              </a:ext>
            </a:extLst>
          </p:cNvPr>
          <p:cNvSpPr/>
          <p:nvPr/>
        </p:nvSpPr>
        <p:spPr>
          <a:xfrm>
            <a:off x="2201502" y="3832487"/>
            <a:ext cx="5996762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endParaRPr lang="vi-VN" sz="32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1EBCA1-A845-4E33-B08B-9473AFFBEADD}"/>
              </a:ext>
            </a:extLst>
          </p:cNvPr>
          <p:cNvSpPr txBox="1"/>
          <p:nvPr/>
        </p:nvSpPr>
        <p:spPr>
          <a:xfrm>
            <a:off x="3677386" y="2370310"/>
            <a:ext cx="7011328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FAACA1-73AA-4A6B-A74B-8090213721CC}"/>
              </a:ext>
            </a:extLst>
          </p:cNvPr>
          <p:cNvSpPr txBox="1"/>
          <p:nvPr/>
        </p:nvSpPr>
        <p:spPr>
          <a:xfrm>
            <a:off x="4832293" y="3832487"/>
            <a:ext cx="6909496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mức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479EC8-639F-45B2-ABAB-DD22BB830A34}"/>
              </a:ext>
            </a:extLst>
          </p:cNvPr>
          <p:cNvSpPr/>
          <p:nvPr/>
        </p:nvSpPr>
        <p:spPr>
          <a:xfrm>
            <a:off x="2201502" y="4767653"/>
            <a:ext cx="5996762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endParaRPr lang="vi-VN" sz="32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3A49D7-B000-4D04-9A5B-6D5F232446CC}"/>
              </a:ext>
            </a:extLst>
          </p:cNvPr>
          <p:cNvSpPr txBox="1"/>
          <p:nvPr/>
        </p:nvSpPr>
        <p:spPr>
          <a:xfrm>
            <a:off x="4748640" y="4767653"/>
            <a:ext cx="7076802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nòi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191B7C-7AEA-4514-91C4-811727EF4DFA}"/>
              </a:ext>
            </a:extLst>
          </p:cNvPr>
          <p:cNvSpPr/>
          <p:nvPr/>
        </p:nvSpPr>
        <p:spPr>
          <a:xfrm>
            <a:off x="2218003" y="3083958"/>
            <a:ext cx="5996762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32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0A452B-F417-4AA7-A07F-2891247EBA2F}"/>
              </a:ext>
            </a:extLst>
          </p:cNvPr>
          <p:cNvSpPr txBox="1"/>
          <p:nvPr/>
        </p:nvSpPr>
        <p:spPr>
          <a:xfrm>
            <a:off x="4561824" y="3092234"/>
            <a:ext cx="7076802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đập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05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5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54EBFD6-F8EB-40FE-8148-3E8F3DCE75F4}"/>
              </a:ext>
            </a:extLst>
          </p:cNvPr>
          <p:cNvSpPr txBox="1"/>
          <p:nvPr/>
        </p:nvSpPr>
        <p:spPr>
          <a:xfrm>
            <a:off x="2068498" y="825449"/>
            <a:ext cx="7648385" cy="969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E78FB9-CBBD-4265-A387-FEEFACBDA14E}"/>
              </a:ext>
            </a:extLst>
          </p:cNvPr>
          <p:cNvSpPr/>
          <p:nvPr/>
        </p:nvSpPr>
        <p:spPr>
          <a:xfrm>
            <a:off x="1475173" y="2271839"/>
            <a:ext cx="9241653" cy="1640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vi-VN" sz="36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22A41D-7ABC-46AB-B2F1-6F5B42D48DD3}"/>
              </a:ext>
            </a:extLst>
          </p:cNvPr>
          <p:cNvSpPr/>
          <p:nvPr/>
        </p:nvSpPr>
        <p:spPr>
          <a:xfrm>
            <a:off x="1615736" y="4147206"/>
            <a:ext cx="9241653" cy="1640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6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584FD89-3BB5-4B24-9395-245338ACFF08}"/>
              </a:ext>
            </a:extLst>
          </p:cNvPr>
          <p:cNvCxnSpPr/>
          <p:nvPr/>
        </p:nvCxnSpPr>
        <p:spPr>
          <a:xfrm flipH="1">
            <a:off x="9126245" y="2521258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A9D9BC5-CBC6-4314-823A-451AFB3E01FF}"/>
              </a:ext>
            </a:extLst>
          </p:cNvPr>
          <p:cNvCxnSpPr/>
          <p:nvPr/>
        </p:nvCxnSpPr>
        <p:spPr>
          <a:xfrm flipH="1">
            <a:off x="5024762" y="3284738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69E268E-272D-46B1-A97A-D643F871E6A1}"/>
              </a:ext>
            </a:extLst>
          </p:cNvPr>
          <p:cNvCxnSpPr/>
          <p:nvPr/>
        </p:nvCxnSpPr>
        <p:spPr>
          <a:xfrm flipH="1">
            <a:off x="10440141" y="3224814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404E4C9-BF46-4B21-9A6B-8085BF8DD9AC}"/>
              </a:ext>
            </a:extLst>
          </p:cNvPr>
          <p:cNvCxnSpPr/>
          <p:nvPr/>
        </p:nvCxnSpPr>
        <p:spPr>
          <a:xfrm flipH="1">
            <a:off x="10494146" y="3224814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BDFEAC3-08A8-4461-8A41-FBFC411B2BA9}"/>
              </a:ext>
            </a:extLst>
          </p:cNvPr>
          <p:cNvCxnSpPr/>
          <p:nvPr/>
        </p:nvCxnSpPr>
        <p:spPr>
          <a:xfrm flipH="1">
            <a:off x="9863831" y="4369784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2946B83-8774-4299-8750-F4086D245592}"/>
              </a:ext>
            </a:extLst>
          </p:cNvPr>
          <p:cNvCxnSpPr/>
          <p:nvPr/>
        </p:nvCxnSpPr>
        <p:spPr>
          <a:xfrm flipH="1">
            <a:off x="4950041" y="5177652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593F560-CAD9-4E7A-B0AF-4BFFEA91BFEE}"/>
              </a:ext>
            </a:extLst>
          </p:cNvPr>
          <p:cNvCxnSpPr/>
          <p:nvPr/>
        </p:nvCxnSpPr>
        <p:spPr>
          <a:xfrm flipH="1">
            <a:off x="10440141" y="5088876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0ED8DD2-42C2-483D-BF70-D47C8EE51A20}"/>
              </a:ext>
            </a:extLst>
          </p:cNvPr>
          <p:cNvCxnSpPr/>
          <p:nvPr/>
        </p:nvCxnSpPr>
        <p:spPr>
          <a:xfrm flipH="1">
            <a:off x="10494146" y="5088876"/>
            <a:ext cx="168675" cy="541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923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223E0-AC5A-40BE-B892-DA2C9788D650}"/>
              </a:ext>
            </a:extLst>
          </p:cNvPr>
          <p:cNvSpPr txBox="1"/>
          <p:nvPr/>
        </p:nvSpPr>
        <p:spPr>
          <a:xfrm>
            <a:off x="557784" y="618562"/>
            <a:ext cx="11545439" cy="611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nghĩ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 tri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E2D6-156C-4111-AE6C-470663B308DB}"/>
              </a:ext>
            </a:extLst>
          </p:cNvPr>
          <p:cNvSpPr txBox="1"/>
          <p:nvPr/>
        </p:nvSpPr>
        <p:spPr>
          <a:xfrm>
            <a:off x="4519991" y="6427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43B76-590F-46C8-8662-1C9604598BC3}"/>
              </a:ext>
            </a:extLst>
          </p:cNvPr>
          <p:cNvSpPr/>
          <p:nvPr/>
        </p:nvSpPr>
        <p:spPr>
          <a:xfrm>
            <a:off x="7946136" y="6941"/>
            <a:ext cx="4023359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53BE-ED00-4B18-BB1F-5D32BFD20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5" y="701606"/>
            <a:ext cx="466926" cy="4412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0ACE29-0463-4244-AAC1-E83848238C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0" y="1313228"/>
            <a:ext cx="441232" cy="441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6FA888-1112-49B4-87CE-1A1396A14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2911646"/>
            <a:ext cx="466926" cy="50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1922A0-E45A-4F56-98F6-A06AFDD82A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557784" y="5111708"/>
            <a:ext cx="466926" cy="47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03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223E0-AC5A-40BE-B892-DA2C9788D650}"/>
              </a:ext>
            </a:extLst>
          </p:cNvPr>
          <p:cNvSpPr txBox="1"/>
          <p:nvPr/>
        </p:nvSpPr>
        <p:spPr>
          <a:xfrm>
            <a:off x="557784" y="618562"/>
            <a:ext cx="11545439" cy="611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nghĩ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 tri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E2D6-156C-4111-AE6C-470663B308DB}"/>
              </a:ext>
            </a:extLst>
          </p:cNvPr>
          <p:cNvSpPr txBox="1"/>
          <p:nvPr/>
        </p:nvSpPr>
        <p:spPr>
          <a:xfrm>
            <a:off x="4519991" y="6427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43B76-590F-46C8-8662-1C9604598BC3}"/>
              </a:ext>
            </a:extLst>
          </p:cNvPr>
          <p:cNvSpPr/>
          <p:nvPr/>
        </p:nvSpPr>
        <p:spPr>
          <a:xfrm>
            <a:off x="7946136" y="6941"/>
            <a:ext cx="4023359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53BE-ED00-4B18-BB1F-5D32BFD20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5" y="701606"/>
            <a:ext cx="466926" cy="4412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0ACE29-0463-4244-AAC1-E83848238C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0" y="1313228"/>
            <a:ext cx="441232" cy="441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6FA888-1112-49B4-87CE-1A1396A14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2911646"/>
            <a:ext cx="466926" cy="50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1922A0-E45A-4F56-98F6-A06AFDD82A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557784" y="5111708"/>
            <a:ext cx="466926" cy="47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02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1276</Words>
  <Application>Microsoft Office PowerPoint</Application>
  <PresentationFormat>Widescreen</PresentationFormat>
  <Paragraphs>90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等线</vt:lpstr>
      <vt:lpstr>等线 Light</vt:lpstr>
      <vt:lpstr>黑体</vt:lpstr>
      <vt:lpstr>Arial</vt:lpstr>
      <vt:lpstr>Arial-Rounded</vt:lpstr>
      <vt:lpstr>Calibri</vt:lpstr>
      <vt:lpstr>Calibri Light</vt:lpstr>
      <vt:lpstr>Kalam</vt:lpstr>
      <vt:lpstr>Montserrat</vt:lpstr>
      <vt:lpstr>Times New Roman</vt:lpstr>
      <vt:lpstr>字魂105号-简雅黑</vt:lpstr>
      <vt:lpstr>Office Theme</vt:lpstr>
      <vt:lpstr>1_Office 主题</vt:lpstr>
      <vt:lpstr>Office 主题​​</vt:lpstr>
      <vt:lpstr>2_Office 主题</vt:lpstr>
      <vt:lpstr>4_Office Theme</vt:lpstr>
      <vt:lpstr>1_Office 主题​​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M0</cp:lastModifiedBy>
  <cp:revision>5</cp:revision>
  <dcterms:created xsi:type="dcterms:W3CDTF">2021-07-31T08:14:36Z</dcterms:created>
  <dcterms:modified xsi:type="dcterms:W3CDTF">2024-02-21T03:49:02Z</dcterms:modified>
</cp:coreProperties>
</file>