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05" r:id="rId4"/>
    <p:sldMasterId id="2147483720" r:id="rId5"/>
    <p:sldMasterId id="2147483735" r:id="rId6"/>
    <p:sldMasterId id="2147483750" r:id="rId7"/>
    <p:sldMasterId id="2147483765" r:id="rId8"/>
    <p:sldMasterId id="2147483780" r:id="rId9"/>
    <p:sldMasterId id="2147483795" r:id="rId10"/>
  </p:sldMasterIdLst>
  <p:notesMasterIdLst>
    <p:notesMasterId r:id="rId22"/>
  </p:notesMasterIdLst>
  <p:sldIdLst>
    <p:sldId id="269" r:id="rId11"/>
    <p:sldId id="260" r:id="rId12"/>
    <p:sldId id="259" r:id="rId13"/>
    <p:sldId id="258" r:id="rId14"/>
    <p:sldId id="261" r:id="rId15"/>
    <p:sldId id="262" r:id="rId16"/>
    <p:sldId id="263" r:id="rId17"/>
    <p:sldId id="264" r:id="rId18"/>
    <p:sldId id="265" r:id="rId19"/>
    <p:sldId id="266" r:id="rId20"/>
    <p:sldId id="26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8FE54-FA9C-4A15-B4FE-9290BF6338C5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FBA8E-DB2F-44A0-9638-967BB19A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0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BA8E-DB2F-44A0-9638-967BB19A4F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BA8E-DB2F-44A0-9638-967BB19A4F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5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6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BA8E-DB2F-44A0-9638-967BB19A4F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68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89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BA8E-DB2F-44A0-9638-967BB19A4F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2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BA8E-DB2F-44A0-9638-967BB19A4F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2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BA8E-DB2F-44A0-9638-967BB19A4F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9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BA8E-DB2F-44A0-9638-967BB19A4F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0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BA8E-DB2F-44A0-9638-967BB19A4F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04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86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9258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353940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0573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585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54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841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131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470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466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639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112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64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583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3272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793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669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1382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047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2076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993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00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4292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84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34872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009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3756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5021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697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663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603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861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0A937-CCB1-4E1C-B936-FD9CD2E337B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3A219-E93E-4A57-8AB8-4746A4C196E5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1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677E3-5E68-4C16-8BBB-55F20A1A8FB6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DC548-14FE-4E4F-A263-940A54C248A3}" type="datetime1">
              <a:rPr kumimoji="0" lang="vi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vi-V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7773-524D-45C8-A1FA-602C14602A3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A089F-08F3-472C-992E-D6619EBCE69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1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92662-6564-412C-9392-266C7F9E742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BD34-5AE3-4C91-B13A-0044E6640D7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B1D4A-8458-4CC2-8BA4-42166782600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B4D7-FFE0-4612-A129-DD9A7DDC61E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0F76-9E09-43CF-92DF-1AD0B224A512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7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A2252-D2AD-48D1-AC58-782B0528B7D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9EE30-883E-4C68-B7FA-C27C015832CB}" type="datetime1">
              <a:rPr kumimoji="0" lang="vi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vi-V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789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589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707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42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4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750D-1F1D-40FB-8965-E86C791CC8EB}" type="datetime1">
              <a:rPr kumimoji="0" lang="vi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vi-V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56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533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181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64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00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289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78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51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55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24064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00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471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889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3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3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66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30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66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3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2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44500-A852-4614-BE02-A7B55E0B8DF2}" type="datetime1">
              <a:rPr kumimoji="0" lang="vi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vi-V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295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231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465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849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60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790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58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50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79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96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8EE9C-E5C3-4310-A0A8-D02DE97C9E1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526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83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407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501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209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30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9857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414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27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78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8679-97DB-46A1-A777-A0ABC5DB7EA2}" type="datetime1">
              <a:rPr kumimoji="0" lang="vi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vi-V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842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62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441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418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13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028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1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55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3622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6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98E3D9-170E-4FBE-A407-230C83F1DE4F}" type="datetime1">
              <a:rPr kumimoji="0" lang="vi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vi-V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2743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2640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32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40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16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817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766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66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1362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4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FFA2F-4DD1-4D2C-BAC2-71F67BBB7B93}" type="datetime1">
              <a:rPr kumimoji="0" lang="vi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vi-V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193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254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33462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870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6851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6149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446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9923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2923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48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B8FF1-2ED6-4537-923F-233B63C57ADF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11403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9594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50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45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6997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4670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796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381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763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659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3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1254F-DB1A-412F-B68D-4F350F1DF55A}" type="datetime1">
              <a:rPr kumimoji="0" lang="vi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C8EA-7194-4619-9588-D81C9427E0FC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23/09/2024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 smtClean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3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17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1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25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36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EA263-C115-41DB-81E0-E00B7CF161B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3DCD-3DEC-40E4-83E6-85192084A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8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7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8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0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0C8A01-A5E3-ABC2-B91C-02B8068CD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B5BABAD-BBEF-A472-EE0F-C5C5E3E886A7}"/>
              </a:ext>
            </a:extLst>
          </p:cNvPr>
          <p:cNvSpPr txBox="1"/>
          <p:nvPr/>
        </p:nvSpPr>
        <p:spPr>
          <a:xfrm>
            <a:off x="338328" y="487727"/>
            <a:ext cx="11951208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7200" b="1">
                <a:ln w="38100">
                  <a:solidFill>
                    <a:schemeClr val="bg1"/>
                  </a:solidFill>
                </a:ln>
                <a:solidFill>
                  <a:srgbClr val="B15E21"/>
                </a:solidFill>
                <a:effectLst>
                  <a:outerShdw blurRad="50800" dist="114300" dir="5400000" algn="t" rotWithShape="0">
                    <a:prstClr val="black">
                      <a:alpha val="27000"/>
                    </a:prstClr>
                  </a:outerShdw>
                </a:effectLst>
                <a:latin typeface="字魂93号-萌趣小丸子" panose="00000500000000000000" pitchFamily="2" charset="-122"/>
                <a:ea typeface="字魂93号-萌趣小丸子" panose="00000500000000000000" pitchFamily="2" charset="-122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  <a:latin typeface="SVN-Internation" panose="02040603050506020204" pitchFamily="18" charset="0"/>
              </a:rPr>
              <a:t>CHÀO MỪNG CÁC EM ĐẾN VỚI </a:t>
            </a:r>
            <a:r>
              <a:rPr lang="vi-VN" altLang="zh-CN" dirty="0" smtClean="0">
                <a:solidFill>
                  <a:srgbClr val="C00000"/>
                </a:solidFill>
                <a:latin typeface="SVN-Internation" panose="02040603050506020204" pitchFamily="18" charset="0"/>
              </a:rPr>
              <a:t>TIẾT TIẾNG VIỆT </a:t>
            </a:r>
            <a:r>
              <a:rPr lang="en-US" altLang="zh-CN" dirty="0" smtClean="0">
                <a:solidFill>
                  <a:srgbClr val="C00000"/>
                </a:solidFill>
                <a:latin typeface="SVN-Internation" panose="02040603050506020204" pitchFamily="18" charset="0"/>
              </a:rPr>
              <a:t>LỚP </a:t>
            </a:r>
            <a:r>
              <a:rPr lang="vi-VN" altLang="zh-CN" dirty="0" smtClean="0">
                <a:solidFill>
                  <a:srgbClr val="C00000"/>
                </a:solidFill>
                <a:latin typeface="SVN-Internation" panose="02040603050506020204" pitchFamily="18" charset="0"/>
              </a:rPr>
              <a:t>1A5</a:t>
            </a:r>
            <a:r>
              <a:rPr lang="en-US" altLang="zh-CN" dirty="0" smtClean="0">
                <a:solidFill>
                  <a:srgbClr val="C00000"/>
                </a:solidFill>
                <a:latin typeface="SVN-Internation" panose="02040603050506020204" pitchFamily="18" charset="0"/>
              </a:rPr>
              <a:t> </a:t>
            </a:r>
            <a:endParaRPr lang="zh-CN" altLang="en-US" dirty="0">
              <a:solidFill>
                <a:srgbClr val="C00000"/>
              </a:solidFill>
              <a:latin typeface="SVN-Internation" panose="0204060305050602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5B46D6D-8489-BC0A-CC33-78AFEA9EF5C8}"/>
              </a:ext>
            </a:extLst>
          </p:cNvPr>
          <p:cNvSpPr txBox="1"/>
          <p:nvPr/>
        </p:nvSpPr>
        <p:spPr>
          <a:xfrm>
            <a:off x="1563624" y="5932657"/>
            <a:ext cx="6996693" cy="646986"/>
          </a:xfrm>
          <a:prstGeom prst="roundRect">
            <a:avLst/>
          </a:prstGeom>
          <a:solidFill>
            <a:srgbClr val="C8352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zh-CN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viên: Nguyễn Khánh Ly</a:t>
            </a:r>
            <a:endParaRPr lang="en-US" altLang="zh-CN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0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4" grpId="1"/>
      <p:bldP spid="6" grpId="0" animBg="1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16401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vi-VN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THANK YOU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8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Nam và bố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âu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á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+mn-cs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5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Tiết 1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0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Bài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3: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C  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c   /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2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+mn-cs"/>
              </a:rPr>
              <a:t>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2232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late of food with broccoli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3260" y="547721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9747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fish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68779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1333" y="60077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+mn-cs"/>
              </a:rPr>
              <a:t>§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+mn-cs"/>
              </a:rPr>
              <a:t>äc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E200000000000000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+mn-cs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+mn-cs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E200000000000000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3" name="Picture 2" descr="A plate of food with broccoli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615399"/>
            <a:ext cx="1937536" cy="145083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689455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689455"/>
            <a:ext cx="1302727" cy="13027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0340" y="5001570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4375" y="499218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66417" y="4946191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361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6567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Viết bảng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34624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26C5C4B-6A43-4332-9EDD-F77137C678A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0F\uFFFD{B0135C8B-1398-422C-8EA0-E2B1A3FB9F4D}&quot;,&quot;C:\\Users\\DELL\\Desktop\\GADT tuàn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GADT TV1 CHỮ C T1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501D32-416A-4813-8A49-D5AE55A38625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73117E-E34E-43BA-BB55-C7C4D8B482C2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AD3953-7BF1-4BD0-AEA6-48D9B38503FF}:2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29DBF3-01ED-4E71-BA65-0A6C7E9EE976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7652E3-9D73-4167-9F09-3FFA69903384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05EDBD-369D-44DA-9016-FCF021DB02F1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2AB7B0-5776-4A0D-B134-4747DC0B1D60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CFF986-8DE1-45CE-8DAF-241CDA15E9B7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D2E38B-2C44-4343-8C99-BA28E7A65423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7DEE5F-24DD-4DCE-AA89-9C98BC1FE8E6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68C39D-0565-48C2-B7D7-651F4A9A5BCF}:264"/>
</p:tagLst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63</Words>
  <Application>Microsoft Office PowerPoint</Application>
  <PresentationFormat>Widescreen</PresentationFormat>
  <Paragraphs>34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Chivo Light</vt:lpstr>
      <vt:lpstr>Euphemia</vt:lpstr>
      <vt:lpstr>Segoe UI</vt:lpstr>
      <vt:lpstr>SVN-Internation</vt:lpstr>
      <vt:lpstr>Tahoma</vt:lpstr>
      <vt:lpstr>Times New Roman</vt:lpstr>
      <vt:lpstr>Wingdings</vt:lpstr>
      <vt:lpstr>字魂93号-萌趣小丸子</vt:lpstr>
      <vt:lpstr>Bạn nhỏ 16x9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GADT TV1 CHỮ C T1</dc:title>
  <dc:creator>pc</dc:creator>
  <cp:lastModifiedBy>Admin</cp:lastModifiedBy>
  <cp:revision>40</cp:revision>
  <dcterms:created xsi:type="dcterms:W3CDTF">2023-09-26T05:21:01Z</dcterms:created>
  <dcterms:modified xsi:type="dcterms:W3CDTF">2024-09-23T16:28:02Z</dcterms:modified>
</cp:coreProperties>
</file>