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7" r:id="rId4"/>
    <p:sldId id="265" r:id="rId5"/>
    <p:sldId id="270" r:id="rId6"/>
    <p:sldId id="271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Em giữ sạch đôi tay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609" y="1676400"/>
            <a:ext cx="5867400" cy="179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0945" y="3962400"/>
            <a:ext cx="83599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 sao cần giữ sạch đôi tay? Nếu không giữ sạch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tay thì điều gì sẽ xảy ra ? 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5989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</a:rPr>
              <a:t>Em giữ sạch đôi tay như thế nào ?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9"/>
          <a:stretch/>
        </p:blipFill>
        <p:spPr bwMode="auto">
          <a:xfrm>
            <a:off x="2362199" y="1292623"/>
            <a:ext cx="4110261" cy="328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95600"/>
            <a:ext cx="5738851" cy="169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600200"/>
            <a:ext cx="8973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 bạn nào dưới đây đã biết giữ vệ sinh đôi tay?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748145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219200"/>
            <a:ext cx="80137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 động nào nên làm, hành động nào không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 làm để giữ sạch đôi tay? Vì sao 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815" y="1274617"/>
            <a:ext cx="8682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chia sẻ với bạn cách em giữ vệ sinh đôi tay.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sẽ khuyên bạn điều gì ?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5" t="9255"/>
          <a:stretch/>
        </p:blipFill>
        <p:spPr bwMode="auto">
          <a:xfrm>
            <a:off x="4724400" y="1803975"/>
            <a:ext cx="3335498" cy="264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6670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luôn giữ đôi tay sạch sẽ hàng ngày.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64253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 búp hoa nhỏ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bàn tay xinh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 rửa sạch sẽ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 thơm, trắng tinh.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156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Khám phá</vt:lpstr>
      <vt:lpstr>Khám phá</vt:lpstr>
      <vt:lpstr>Luyện tập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12</cp:revision>
  <dcterms:created xsi:type="dcterms:W3CDTF">2006-08-16T00:00:00Z</dcterms:created>
  <dcterms:modified xsi:type="dcterms:W3CDTF">2024-09-22T15:44:58Z</dcterms:modified>
</cp:coreProperties>
</file>