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444" y="78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672238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712884" y="2143173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ô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7853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ô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519" y="525412"/>
            <a:ext cx="10906729" cy="547641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29795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-220815" y="3124199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TD 4H" pitchFamily="34" charset="0"/>
              </a:rPr>
              <a:t>ô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74784" y="31241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 cổ cò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46135" y="3124199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ô</a:t>
            </a:r>
          </a:p>
        </p:txBody>
      </p: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ô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519" y="525412"/>
            <a:ext cx="10906729" cy="547641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1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2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79068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800100" y="2219373"/>
            <a:ext cx="10267950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 cổ cò 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997" y="-1565713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913" y="-920972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0285" y="-49825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0564" y="-49954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4634" y="-120449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79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927E-6 -5.55556E-6 L -0.00626 -0.01343 L -0.01501 -0.02107 L -0.02441 -0.02454 L -0.03185 -0.02339 L -0.04072 -0.01899 L -0.04881 -0.00996 L -0.05573 0.00323 L -0.06265 0.0199 L -0.06696 0.03657 L -0.06944 0.05231 L -0.06944 0.07106 L -0.06892 0.08657 L -0.06696 0.10671 L -0.06317 0.12546 L -0.05821 0.14004 L -0.0513 0.15231 L -0.0432 0.16434 L -0.0338 0.17106 L -0.02754 0.17337 L -0.01749 0.17106 L -0.00561 0.16342 L 0.00509 0.14768 L 0.01384 0.12777 L 0.02193 0.10439 L 0.02572 0.08564 L 0.02702 0.05995 L 0.03016 0.03657 L 0.03707 0.01226 L 0.04334 -0.00117 L 0.05326 -0.01436 L 0.0671 -0.02223 L 0.07963 -0.02223 L 0.0872 -0.01783 L 0.0966 -0.00788 L 0.10221 0.00231 L 0.09346 -0.01112 L 0.08211 -0.02107 L 0.07088 -0.02223 L 0.05457 -0.01436 L 0.0483 -0.00996 L 0.04073 0.00323 L 0.03394 0.0199 L 0.03081 0.03772 L 0.02768 0.06342 L 0.02637 0.08101 L 0.02885 0.10879 L 0.03577 0.13657 L 0.04386 0.15115 L 0.05078 0.16342 L 0.05835 0.1699 L 0.0671 0.17337 L 0.07584 0.17337 L 0.08772 0.16782 L 0.09777 0.15879 L 0.10652 0.13888 L 0.11344 0.1199 L 0.11722 0.09768 L 0.11787 0.07221 L 0.11539 0.04444 L 0.11226 0.02453 L 0.106 0.00671 L 0.09712 -0.00788 " pathEditMode="relative" ptsTypes="AAAAAAAAAAAAAAAAAAAAAAAAAAAAAAAAAAAAAAAAAAAAAAAAAAAAAAAAAAAAAAA">
                                      <p:cBhvr>
                                        <p:cTn id="11" dur="15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7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76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26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51351E-6 -7.40741E-7 L 0.01136 -0.01111 L 0.02076 -0.02431 L 0.02637 -0.03426 L 0.03264 -0.02315 L 0.04008 -0.01111 L 0.05209 -0.00093 " pathEditMode="relative" ptsTypes="AAAAAAA">
                                      <p:cBhvr>
                                        <p:cTn id="22" dur="3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1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51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1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64866E-6 4.07407E-6 L 0.00784 -0.00417 L 0.01489 -0.00139 L 0.01959 0.00694 L 0.01959 0.02083 L 0.01645 0.03333 L 0.01175 0.04583 L 0.00784 0.05139 " pathEditMode="relative" ptsTypes="AAAAAAAA">
                                      <p:cBhvr>
                                        <p:cTn id="33" dur="3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26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1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1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927E-6 -5.55556E-6 L -0.00626 -0.01343 L -0.01501 -0.02107 L -0.02441 -0.02454 L -0.03185 -0.02339 L -0.04072 -0.01899 L -0.04881 -0.00996 L -0.05573 0.00323 L -0.06265 0.0199 L -0.06696 0.03657 L -0.06944 0.05231 L -0.06944 0.07106 L -0.06892 0.08657 L -0.06696 0.10671 L -0.06317 0.12546 L -0.05821 0.14004 L -0.0513 0.15231 L -0.0432 0.16434 L -0.0338 0.17106 L -0.02754 0.17337 L -0.01749 0.17106 L -0.00561 0.16342 L 0.00509 0.14768 L 0.01384 0.12777 L 0.02193 0.10439 L 0.02572 0.08564 L 0.02702 0.05995 L 0.03016 0.03657 L 0.03707 0.01226 L 0.04334 -0.00117 L 0.05326 -0.01436 L 0.0671 -0.02223 L 0.07963 -0.02223 L 0.0872 -0.01783 L 0.0966 -0.00788 L 0.10221 0.00231 L 0.09346 -0.01112 L 0.08211 -0.02107 L 0.07088 -0.02223 L 0.05457 -0.01436 L 0.0483 -0.00996 L 0.04073 0.00323 L 0.03394 0.0199 L 0.03081 0.03772 L 0.02768 0.06342 L 0.02637 0.08101 L 0.02885 0.10879 L 0.03577 0.13657 L 0.04386 0.15115 L 0.05078 0.16342 L 0.05835 0.1699 L 0.0671 0.17337 L 0.07584 0.17337 L 0.08772 0.16782 L 0.09777 0.15879 L 0.10652 0.13888 L 0.11344 0.1199 L 0.11722 0.09768 L 0.11787 0.07221 L 0.11539 0.04444 L 0.11226 0.02453 L 0.106 0.00671 L 0.09712 -0.00788 " pathEditMode="relative" ptsTypes="AAAAAAAAAAAAAAAAAAAAAAAAAAAAAAAAAAAAAAAAAAAAAAAAAAAAAAAAAAAAAAA">
                                      <p:cBhvr>
                                        <p:cTn id="46" dur="15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76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77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27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8649E-6 -6.66667E-6 L 0.02702 0.04768 " pathEditMode="relative" ptsTypes="AA">
                                      <p:cBhvr>
                                        <p:cTn id="57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3770"/>
                            </p:stCondLst>
                            <p:childTnLst>
                              <p:par>
                                <p:cTn id="5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2" t="27779" r="29387" b="18650"/>
          <a:stretch/>
        </p:blipFill>
        <p:spPr bwMode="auto">
          <a:xfrm>
            <a:off x="1508919" y="381000"/>
            <a:ext cx="9091508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930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7" b="58380"/>
          <a:stretch/>
        </p:blipFill>
        <p:spPr>
          <a:xfrm>
            <a:off x="518319" y="170765"/>
            <a:ext cx="10735672" cy="548980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26294" y="5415485"/>
            <a:ext cx="9226625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 bê bể cá.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37327" y="5415485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70" y="5302453"/>
            <a:ext cx="9639300" cy="201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289" y="-310123"/>
            <a:ext cx="8690578" cy="518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732" y="4116979"/>
            <a:ext cx="9199444" cy="2032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787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3" t="56168" r="1153" b="5660"/>
          <a:stretch/>
        </p:blipFill>
        <p:spPr>
          <a:xfrm>
            <a:off x="899319" y="1315263"/>
            <a:ext cx="9804508" cy="531851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175919" y="770153"/>
            <a:ext cx="353089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 cộ</a:t>
            </a:r>
          </a:p>
        </p:txBody>
      </p:sp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2"/>
          <a:stretch/>
        </p:blipFill>
        <p:spPr bwMode="auto">
          <a:xfrm>
            <a:off x="5000385" y="960862"/>
            <a:ext cx="2006891" cy="197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52"/>
          <a:stretch/>
        </p:blipFill>
        <p:spPr bwMode="auto">
          <a:xfrm>
            <a:off x="886061" y="811447"/>
            <a:ext cx="2267041" cy="213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6"/>
          <a:stretch/>
        </p:blipFill>
        <p:spPr bwMode="auto">
          <a:xfrm>
            <a:off x="9074344" y="858381"/>
            <a:ext cx="2219452" cy="208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1813548" y="3258351"/>
            <a:ext cx="644577" cy="893572"/>
          </a:xfrm>
          <a:prstGeom prst="downArrow">
            <a:avLst/>
          </a:prstGeom>
          <a:solidFill>
            <a:srgbClr val="47DB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773514" y="3258351"/>
            <a:ext cx="644577" cy="893572"/>
          </a:xfrm>
          <a:prstGeom prst="downArrow">
            <a:avLst/>
          </a:prstGeom>
          <a:solidFill>
            <a:srgbClr val="47DB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9854391" y="3258350"/>
            <a:ext cx="644577" cy="893572"/>
          </a:xfrm>
          <a:prstGeom prst="downArrow">
            <a:avLst/>
          </a:prstGeom>
          <a:solidFill>
            <a:srgbClr val="47DB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25758" y="4018571"/>
            <a:ext cx="3990603" cy="2692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7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</a:p>
        </p:txBody>
      </p:sp>
      <p:sp>
        <p:nvSpPr>
          <p:cNvPr id="12" name="Cloud 11"/>
          <p:cNvSpPr/>
          <p:nvPr/>
        </p:nvSpPr>
        <p:spPr>
          <a:xfrm>
            <a:off x="4062156" y="4012223"/>
            <a:ext cx="3990603" cy="2692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7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</a:t>
            </a:r>
          </a:p>
        </p:txBody>
      </p:sp>
      <p:sp>
        <p:nvSpPr>
          <p:cNvPr id="13" name="Cloud 12"/>
          <p:cNvSpPr/>
          <p:nvPr/>
        </p:nvSpPr>
        <p:spPr>
          <a:xfrm>
            <a:off x="8114667" y="4012223"/>
            <a:ext cx="3990603" cy="2692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48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 có cỏ.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5758" y="123086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5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340412" y="4831320"/>
            <a:ext cx="289514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cổ cò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985919" y="1384790"/>
            <a:ext cx="3352799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cổ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947319" y="1384790"/>
            <a:ext cx="3201824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8" t="-9646" r="1068" b="9646"/>
          <a:stretch/>
        </p:blipFill>
        <p:spPr>
          <a:xfrm>
            <a:off x="4265672" y="260721"/>
            <a:ext cx="3020719" cy="3023740"/>
          </a:xfrm>
          <a:prstGeom prst="rect">
            <a:avLst/>
          </a:prstGeom>
        </p:spPr>
      </p:pic>
      <p:pic>
        <p:nvPicPr>
          <p:cNvPr id="6146" name="Picture 2" descr="Giá bán Princ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584" y="314518"/>
            <a:ext cx="2729400" cy="353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ere's why Elsa won't have a love interest in 'Frozen 2'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9" y="3845668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34374" y="1384790"/>
            <a:ext cx="327614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 bé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674537" y="4831320"/>
            <a:ext cx="220299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 bế bể cá.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555038" y="4831320"/>
            <a:ext cx="220299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bò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4"/>
          <a:stretch/>
        </p:blipFill>
        <p:spPr>
          <a:xfrm>
            <a:off x="594519" y="314518"/>
            <a:ext cx="2355850" cy="3168943"/>
          </a:xfrm>
          <a:prstGeom prst="rect">
            <a:avLst/>
          </a:prstGeom>
        </p:spPr>
      </p:pic>
      <p:pic>
        <p:nvPicPr>
          <p:cNvPr id="6150" name="Picture 6" descr="Support for the lovely Anna ❤️ - High-res wallpaper - Frozen | Anna disney,  Disney princess wallpaper, Disney princess froz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495" y="3863811"/>
            <a:ext cx="2441075" cy="267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" t="-794" r="-1926" b="8519"/>
          <a:stretch/>
        </p:blipFill>
        <p:spPr>
          <a:xfrm>
            <a:off x="8603114" y="3863811"/>
            <a:ext cx="2267460" cy="269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5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4" t="19486" r="23363" b="34920"/>
          <a:stretch/>
        </p:blipFill>
        <p:spPr bwMode="auto">
          <a:xfrm>
            <a:off x="-36257" y="-230359"/>
            <a:ext cx="12211950" cy="5945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7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64516" y="1970936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35294" y="5462651"/>
            <a:ext cx="11192363" cy="1653788"/>
            <a:chOff x="330341" y="5433112"/>
            <a:chExt cx="11192363" cy="1653788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330341" y="5585812"/>
              <a:ext cx="11192363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</a:t>
              </a:r>
              <a:r>
                <a:rPr lang="en-US" sz="66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</a:t>
              </a:r>
              <a:r>
                <a:rPr lang="en-US" sz="66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66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và</a:t>
              </a:r>
              <a:r>
                <a:rPr lang="en-US" sz="66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Hà </a:t>
              </a:r>
              <a:r>
                <a:rPr lang="en-US" sz="66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đi</a:t>
              </a:r>
              <a:r>
                <a:rPr lang="en-US" sz="66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66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</a:t>
              </a:r>
              <a:r>
                <a:rPr lang="en-US" sz="66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</a:t>
              </a:r>
              <a:r>
                <a:rPr lang="en-US" sz="66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66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trên</a:t>
              </a:r>
              <a:r>
                <a:rPr lang="en-US" sz="66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66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hè</a:t>
              </a:r>
              <a:r>
                <a:rPr lang="en-US" sz="66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66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ph</a:t>
              </a:r>
              <a:r>
                <a:rPr lang="en-US" sz="66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</a:t>
              </a:r>
              <a:r>
                <a:rPr lang="en-US" sz="66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1675275" y="5433112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́</a:t>
              </a:r>
            </a:p>
          </p:txBody>
        </p:sp>
        <p:sp>
          <p:nvSpPr>
            <p:cNvPr id="36" name="Title 1"/>
            <p:cNvSpPr txBox="1">
              <a:spLocks/>
            </p:cNvSpPr>
            <p:nvPr/>
          </p:nvSpPr>
          <p:spPr>
            <a:xfrm>
              <a:off x="5577213" y="5524500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0114425" y="5435600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́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49124" y="82169"/>
            <a:ext cx="10717370" cy="1501088"/>
            <a:chOff x="841468" y="-40257"/>
            <a:chExt cx="10717370" cy="1501088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841468" y="-40257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96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		ô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909719" y="584775"/>
              <a:ext cx="167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054997" y="557902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18113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06896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18113" y="3259686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703125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92330" y="1957337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702763" y="3259686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ộ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955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100702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bổ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31844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bộ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3395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04898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cổ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949506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cộ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520622" y="3291119"/>
            <a:ext cx="1930425" cy="127091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71004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598769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641418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ộ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554186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466210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0377691" y="5325495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429150" y="6522846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424997" y="6522846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3296" y="6521517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491857" y="6524175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444162" y="6524175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361835" y="6522846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 txBox="1">
            <a:spLocks/>
          </p:cNvSpPr>
          <p:nvPr/>
        </p:nvSpPr>
        <p:spPr>
          <a:xfrm>
            <a:off x="10377691" y="5325495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ộ</a:t>
            </a: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054997" y="557902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18113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06896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18113" y="3259686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703125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92330" y="1957337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702763" y="3259686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ộ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955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100702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bổ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31844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bộ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3395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04898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cổ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949506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cộ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520622" y="3291119"/>
            <a:ext cx="1930425" cy="127091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71004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598769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641418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554186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466210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0378234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429150" y="6522846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424997" y="6522846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3296" y="6521517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491857" y="6524175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444162" y="6524175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361835" y="6522846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571842" y="75083"/>
            <a:ext cx="512667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Chào quý thầy cô. Do k biết thầy cô dạy bổ ngang hay bổ dọc nên em làm 2 slide, thầy cô dạy theo hình thức nào thì dùng slide đó nhé, Cái nào k phù hợp thì thầy cô xoá đi nhé! </a:t>
            </a:r>
          </a:p>
          <a:p>
            <a:r>
              <a:rPr lang="en-US" b="1">
                <a:solidFill>
                  <a:srgbClr val="FF0000"/>
                </a:solidFill>
              </a:rPr>
              <a:t>(Đọc xong thầy cô xoá tex này đi nhé)</a:t>
            </a:r>
          </a:p>
          <a:p>
            <a:r>
              <a:rPr lang="en-US" b="1">
                <a:solidFill>
                  <a:srgbClr val="FF0000"/>
                </a:solidFill>
              </a:rPr>
              <a:t>Yêu thương!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0377691" y="5325495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ộ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4633119" y="5319486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ộ</a:t>
            </a:r>
          </a:p>
        </p:txBody>
      </p:sp>
    </p:spTree>
    <p:extLst>
      <p:ext uri="{BB962C8B-B14F-4D97-AF65-F5344CB8AC3E}">
        <p14:creationId xmlns:p14="http://schemas.microsoft.com/office/powerpoint/2010/main" val="20778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475" y="-556306"/>
            <a:ext cx="13161963" cy="785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46919" y="4811352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56919" y="4836151"/>
            <a:ext cx="359811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 bé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214519" y="4817276"/>
            <a:ext cx="391616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cổ cò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28705" y="4816193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266737" y="4838764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147063" y="4812619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46"/>
          <a:stretch/>
        </p:blipFill>
        <p:spPr>
          <a:xfrm>
            <a:off x="-91281" y="201544"/>
            <a:ext cx="4676546" cy="40172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8" t="2469" r="51147" b="13580"/>
          <a:stretch/>
        </p:blipFill>
        <p:spPr>
          <a:xfrm>
            <a:off x="5143950" y="844126"/>
            <a:ext cx="1741358" cy="3374629"/>
          </a:xfrm>
          <a:prstGeom prst="rect">
            <a:avLst/>
          </a:prstGeom>
        </p:spPr>
      </p:pic>
      <p:pic>
        <p:nvPicPr>
          <p:cNvPr id="17" name="Picture 4" descr="Con Cò Trắng Lớn Gia Cầm Động Vật - Ảnh miễn phí trên Pixaba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1"/>
          <a:stretch/>
        </p:blipFill>
        <p:spPr bwMode="auto">
          <a:xfrm>
            <a:off x="9086668" y="1233633"/>
            <a:ext cx="2328251" cy="313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ight Arrow 17"/>
          <p:cNvSpPr/>
          <p:nvPr/>
        </p:nvSpPr>
        <p:spPr>
          <a:xfrm rot="8952194">
            <a:off x="10231624" y="1608351"/>
            <a:ext cx="978408" cy="19458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  <p:bldP spid="14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78" y="-533400"/>
            <a:ext cx="10515600" cy="627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4794715"/>
            <a:ext cx="11131327" cy="2459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202</Words>
  <Application>Microsoft Office PowerPoint</Application>
  <PresentationFormat>Custom</PresentationFormat>
  <Paragraphs>100</Paragraphs>
  <Slides>21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.VnCooper</vt:lpstr>
      <vt:lpstr>Arial</vt:lpstr>
      <vt:lpstr>Arial Rounded MT Bold</vt:lpstr>
      <vt:lpstr>Arial-Rounded</vt:lpstr>
      <vt:lpstr>Arrus-Black</vt:lpstr>
      <vt:lpstr>AvantGarde</vt:lpstr>
      <vt:lpstr>Bandit</vt:lpstr>
      <vt:lpstr>Calibri</vt:lpstr>
      <vt:lpstr>DomCasual</vt:lpstr>
      <vt:lpstr>HP001 4 hàng</vt:lpstr>
      <vt:lpstr>HP001 TD 4H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20</cp:revision>
  <dcterms:created xsi:type="dcterms:W3CDTF">2021-05-08T14:00:55Z</dcterms:created>
  <dcterms:modified xsi:type="dcterms:W3CDTF">2024-09-24T01:41:25Z</dcterms:modified>
</cp:coreProperties>
</file>