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7" r:id="rId3"/>
    <p:sldMasterId id="2147483723" r:id="rId4"/>
  </p:sldMasterIdLst>
  <p:notesMasterIdLst>
    <p:notesMasterId r:id="rId21"/>
  </p:notesMasterIdLst>
  <p:handoutMasterIdLst>
    <p:handoutMasterId r:id="rId22"/>
  </p:handoutMasterIdLst>
  <p:sldIdLst>
    <p:sldId id="386" r:id="rId5"/>
    <p:sldId id="2007577095" r:id="rId6"/>
    <p:sldId id="2007577099" r:id="rId7"/>
    <p:sldId id="257" r:id="rId8"/>
    <p:sldId id="2007577110" r:id="rId9"/>
    <p:sldId id="2007577111" r:id="rId10"/>
    <p:sldId id="2007577116" r:id="rId11"/>
    <p:sldId id="2007577114" r:id="rId12"/>
    <p:sldId id="2007577115" r:id="rId13"/>
    <p:sldId id="2007577117" r:id="rId14"/>
    <p:sldId id="2007577118" r:id="rId15"/>
    <p:sldId id="2007577119" r:id="rId16"/>
    <p:sldId id="2007577112" r:id="rId17"/>
    <p:sldId id="2007577120" r:id="rId18"/>
    <p:sldId id="2007577113" r:id="rId19"/>
    <p:sldId id="45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3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16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54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2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1281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58553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61880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48134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53605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2744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1032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74495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28436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120005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81934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02917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310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992898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7426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57278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91553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98263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73812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2024/9/22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2868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8592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4813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3919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slide" Target="slide10.xml"/><Relationship Id="rId2" Type="http://schemas.openxmlformats.org/officeDocument/2006/relationships/slide" Target="slide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11E9B73-FD50-4AF8-AE33-8752672D871E}"/>
              </a:ext>
            </a:extLst>
          </p:cNvPr>
          <p:cNvSpPr/>
          <p:nvPr/>
        </p:nvSpPr>
        <p:spPr>
          <a:xfrm>
            <a:off x="5784586" y="478810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FFBE6F8-FFAB-4BF1-B5DA-608787C122D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F6908B3-8A7B-489B-A97F-A3E82213320A}"/>
              </a:ext>
            </a:extLst>
          </p:cNvPr>
          <p:cNvSpPr/>
          <p:nvPr/>
        </p:nvSpPr>
        <p:spPr>
          <a:xfrm>
            <a:off x="9652529" y="4660512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669851"/>
            <a:ext cx="3916301" cy="22120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8F1C7B0-8332-4B69-8C2C-68604EBF406D}"/>
              </a:ext>
            </a:extLst>
          </p:cNvPr>
          <p:cNvSpPr/>
          <p:nvPr/>
        </p:nvSpPr>
        <p:spPr>
          <a:xfrm>
            <a:off x="7441177" y="2326589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08" y="1499763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 5">
            <a:extLst>
              <a:ext uri="{FF2B5EF4-FFF2-40B4-BE49-F238E27FC236}">
                <a16:creationId xmlns:a16="http://schemas.microsoft.com/office/drawing/2014/main" id="{15BAC4DC-B276-4FC1-ABB6-F464EE84D40D}"/>
              </a:ext>
            </a:extLst>
          </p:cNvPr>
          <p:cNvSpPr/>
          <p:nvPr/>
        </p:nvSpPr>
        <p:spPr>
          <a:xfrm>
            <a:off x="4353421" y="1655741"/>
            <a:ext cx="6899563" cy="4094019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E281AE4-8571-41CE-9B94-557C99F7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4" y="1092200"/>
            <a:ext cx="5073651" cy="50736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02C633-0430-4FAF-B534-A783FC91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1600200"/>
            <a:ext cx="2057400" cy="1293683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17">
            <a:off x="90912" y="122142"/>
            <a:ext cx="2284165" cy="2389839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09" y="21493"/>
            <a:ext cx="3892792" cy="2514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7" y="2006601"/>
            <a:ext cx="5555984" cy="31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10719" y="2808878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11" y="2125474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6" y="2125474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B23DBD9-EE92-43E3-A671-7F5D71656CF7}"/>
              </a:ext>
            </a:extLst>
          </p:cNvPr>
          <p:cNvSpPr/>
          <p:nvPr/>
        </p:nvSpPr>
        <p:spPr>
          <a:xfrm>
            <a:off x="5026388" y="443545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2BDAEE5-226A-4CA9-9C68-001821EBA6A6}"/>
              </a:ext>
            </a:extLst>
          </p:cNvPr>
          <p:cNvSpPr/>
          <p:nvPr/>
        </p:nvSpPr>
        <p:spPr>
          <a:xfrm>
            <a:off x="9535702" y="459671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Đố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các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bạn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bao </a:t>
            </a:r>
            <a:r>
              <a:rPr lang="en-GB" sz="2800" b="1" dirty="0" err="1">
                <a:solidFill>
                  <a:srgbClr val="002060"/>
                </a:solidFill>
              </a:rPr>
              <a:t>nhiêu</a:t>
            </a:r>
            <a:r>
              <a:rPr lang="en-GB" sz="2800" b="1" dirty="0">
                <a:solidFill>
                  <a:srgbClr val="002060"/>
                </a:solidFill>
              </a:rPr>
              <a:t> con </a:t>
            </a:r>
            <a:r>
              <a:rPr lang="en-GB" sz="2800" b="1" dirty="0" err="1">
                <a:solidFill>
                  <a:srgbClr val="002060"/>
                </a:solidFill>
              </a:rPr>
              <a:t>cò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trong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hình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8BFFCEC-0AB6-4CE1-81D7-1D91CCF19FAA}"/>
              </a:ext>
            </a:extLst>
          </p:cNvPr>
          <p:cNvSpPr/>
          <p:nvPr/>
        </p:nvSpPr>
        <p:spPr>
          <a:xfrm>
            <a:off x="9535705" y="483063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1C4D028-6A20-42F0-9616-BD80265B3AD0}"/>
              </a:ext>
            </a:extLst>
          </p:cNvPr>
          <p:cNvSpPr/>
          <p:nvPr/>
        </p:nvSpPr>
        <p:spPr>
          <a:xfrm>
            <a:off x="7478303" y="42464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201</Words>
  <Application>Microsoft Office PowerPoint</Application>
  <PresentationFormat>Widescreen</PresentationFormat>
  <Paragraphs>48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Arial</vt:lpstr>
      <vt:lpstr>Arial Black</vt:lpstr>
      <vt:lpstr>Arial-Rounded</vt:lpstr>
      <vt:lpstr>Calibri</vt:lpstr>
      <vt:lpstr>Lato</vt:lpstr>
      <vt:lpstr>Office Theme</vt:lpstr>
      <vt:lpstr>自定义设计方案</vt:lpstr>
      <vt:lpstr>1_Office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42</cp:revision>
  <dcterms:created xsi:type="dcterms:W3CDTF">2021-07-24T01:07:49Z</dcterms:created>
  <dcterms:modified xsi:type="dcterms:W3CDTF">2024-09-22T15:07:52Z</dcterms:modified>
</cp:coreProperties>
</file>