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</p:sldMasterIdLst>
  <p:notesMasterIdLst>
    <p:notesMasterId r:id="rId17"/>
  </p:notesMasterIdLst>
  <p:sldIdLst>
    <p:sldId id="2007577095" r:id="rId4"/>
    <p:sldId id="292" r:id="rId5"/>
    <p:sldId id="260" r:id="rId6"/>
    <p:sldId id="302" r:id="rId7"/>
    <p:sldId id="303" r:id="rId8"/>
    <p:sldId id="304" r:id="rId9"/>
    <p:sldId id="305" r:id="rId10"/>
    <p:sldId id="306" r:id="rId11"/>
    <p:sldId id="259" r:id="rId12"/>
    <p:sldId id="307" r:id="rId13"/>
    <p:sldId id="308" r:id="rId14"/>
    <p:sldId id="309" r:id="rId15"/>
    <p:sldId id="34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7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380E2-0461-4E62-A474-2D4753218B30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6E51-79E2-4835-A981-22FC5800D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49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6577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43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0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26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922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557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085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481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603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5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885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35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769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125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324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49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76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03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39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1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9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5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882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56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62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7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48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75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2024/9/22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3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19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3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8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0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9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96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22/09/2024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36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0D0042C-8234-3B64-75B9-AFD4546BF24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5" y="323850"/>
            <a:ext cx="1419224" cy="1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9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4.png"/><Relationship Id="rId21" Type="http://schemas.openxmlformats.org/officeDocument/2006/relationships/image" Target="../media/image72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image" Target="../media/image48.pn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slide" Target="slide2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openxmlformats.org/officeDocument/2006/relationships/slide" Target="slide2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slide" Target="slide2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slide" Target="slide2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slide" Target="slide2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slide" Target="slide2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ài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1: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0,1,2,3,4,5 </a:t>
            </a:r>
            <a:endParaRPr kumimoji="0" lang="vi-VN" sz="48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615469" y="896203"/>
            <a:ext cx="2205877" cy="1240636"/>
            <a:chOff x="1523997" y="1729"/>
            <a:chExt cx="2233188" cy="101359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66434" y="1729"/>
              <a:ext cx="2190751" cy="980661"/>
              <a:chOff x="1548899" y="3224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48899" y="3224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36605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10 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0" y="2540681"/>
            <a:ext cx="7115956" cy="4026859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1632914" y="752475"/>
            <a:ext cx="3096285" cy="236103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Cùng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cho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các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hàng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tải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để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có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5 </a:t>
            </a:r>
            <a:r>
              <a:rPr lang="en-GB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hàng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endParaRPr lang="en-GB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731" y="1894042"/>
            <a:ext cx="2165076" cy="15877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842" y="3812560"/>
            <a:ext cx="2261603" cy="165850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985032" y="2262299"/>
            <a:ext cx="851208" cy="85120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094002" y="2371269"/>
            <a:ext cx="633268" cy="63326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985032" y="4216210"/>
            <a:ext cx="851208" cy="85120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094002" y="4325180"/>
            <a:ext cx="633268" cy="63326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5" y="0"/>
            <a:ext cx="2047977" cy="102399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055174" y="1109376"/>
            <a:ext cx="5136827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2.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Chọn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câu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trả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lời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đúng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170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3 -0.06047 L -0.24488 -0.06047 C -0.35457 -0.06047 -0.48924 -0.08454 -0.48924 -0.10367 L -0.48924 -0.14656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36" y="-432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91" y="1118876"/>
            <a:ext cx="9857905" cy="55785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294591" y="1902034"/>
            <a:ext cx="5910872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3.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?</a:t>
            </a:r>
            <a:endParaRPr lang="en-GB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55" y="2559873"/>
            <a:ext cx="1622602" cy="1189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837">
            <a:off x="6814202" y="2611628"/>
            <a:ext cx="1636908" cy="1200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70">
            <a:off x="6999273" y="4200098"/>
            <a:ext cx="1605802" cy="1177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177">
            <a:off x="4933625" y="4173398"/>
            <a:ext cx="1589206" cy="116541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344717" y="2705118"/>
            <a:ext cx="435278" cy="43527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2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415818" y="2719548"/>
            <a:ext cx="435278" cy="4352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4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510589" y="4311152"/>
            <a:ext cx="435278" cy="43527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5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584535" y="4327445"/>
            <a:ext cx="435278" cy="4352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3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0" y="895801"/>
            <a:ext cx="2047977" cy="102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1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0" y="162376"/>
            <a:ext cx="2047977" cy="1023990"/>
          </a:xfrm>
          <a:prstGeom prst="rect">
            <a:avLst/>
          </a:prstGeom>
        </p:spPr>
      </p:pic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284459" y="2002529"/>
            <a:ext cx="2977057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4.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Tìm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  <a:endParaRPr lang="en-GB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903591" y="5671029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896839" y="5671029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63738" y="5671029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756986" y="5671029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429570" y="5660252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4422818" y="5660252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254243" y="5666281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247491" y="5666282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2599187" y="5666280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2592435" y="5666280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61" y="267277"/>
            <a:ext cx="8129866" cy="5063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44" y="2527223"/>
            <a:ext cx="474445" cy="530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80" y="2792353"/>
            <a:ext cx="620563" cy="620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87" y="2881823"/>
            <a:ext cx="608345" cy="531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35" y="2002529"/>
            <a:ext cx="480175" cy="524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658" y="509385"/>
            <a:ext cx="1096294" cy="80394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87" y="454062"/>
            <a:ext cx="942394" cy="69108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83" y="404838"/>
            <a:ext cx="1327874" cy="9737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87" y="1210838"/>
            <a:ext cx="1227167" cy="89992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353" y="454062"/>
            <a:ext cx="942395" cy="6910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063" y="630485"/>
            <a:ext cx="1582777" cy="1160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953" y="2525692"/>
            <a:ext cx="954037" cy="7789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526" y="3551533"/>
            <a:ext cx="1925925" cy="1252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2" y="3750184"/>
            <a:ext cx="891229" cy="152834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1569" y="3660724"/>
            <a:ext cx="943396" cy="161780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58123" y="4177670"/>
            <a:ext cx="608525" cy="1043544"/>
          </a:xfrm>
          <a:prstGeom prst="rect">
            <a:avLst/>
          </a:prstGeom>
        </p:spPr>
      </p:pic>
      <p:sp>
        <p:nvSpPr>
          <p:cNvPr id="74" name="Rounded Rectangle 73"/>
          <p:cNvSpPr/>
          <p:nvPr/>
        </p:nvSpPr>
        <p:spPr>
          <a:xfrm>
            <a:off x="8082293" y="5660252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8075541" y="5660252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691" y="5543841"/>
            <a:ext cx="1033814" cy="758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69" y="5499793"/>
            <a:ext cx="1160550" cy="8510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29" y="5620809"/>
            <a:ext cx="817804" cy="5997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71" y="5569097"/>
            <a:ext cx="933916" cy="6848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636" y="5543840"/>
            <a:ext cx="967628" cy="709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884" y="5590462"/>
            <a:ext cx="840478" cy="61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8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8042E-6 4.98303E-6 L -4.38042E-6 0.0003 C 0.00174 0.00215 0.00382 0.00401 0.00556 0.00678 C 0.00608 0.00802 0.00591 0.00987 0.00625 0.0111 C 0.00677 0.01295 0.00729 0.01481 0.00799 0.01697 C 0.00729 0.01789 0.00712 0.01943 0.00625 0.01974 C 0.00243 0.02067 0.00348 0.01789 0.00226 0.01388 C 0.00191 0.01234 0.00122 0.0111 0.0007 0.00987 C -0.00034 0.00401 -4.38042E-6 0.00154 -4.38042E-6 4.98303E-6 Z " pathEditMode="relative" rAng="0" ptsTypes="AAAAAAAAA">
                                      <p:cBhvr>
                                        <p:cTn id="6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987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9712E-6 4.72077E-7 L -4.29712E-6 0.00031 C -0.00815 -0.00339 -0.01024 -0.00525 -0.01978 -0.00154 C -0.02082 -0.00123 -0.02082 0.00123 -0.02134 0.00278 C -0.02117 0.00401 -0.02117 0.00586 -0.02065 0.00679 C -0.02013 0.00771 -0.01909 0.00833 -0.01822 0.00833 C -0.01475 0.00833 -0.01145 0.0074 -0.00798 0.00679 C -0.00711 0.00648 -0.00642 0.00617 -0.00555 0.00555 C -0.00503 0.00463 -0.00451 0.0037 -0.00399 0.00278 L -4.29712E-6 4.72077E-7 Z " pathEditMode="relative" rAng="0" ptsTypes="AAAAAAAAAA">
                                      <p:cBhvr>
                                        <p:cTn id="6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" y="21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234E-6 -1.2743E-6 L -3.67234E-6 0.00031 C -0.00659 0.00031 -0.01336 -0.00062 -0.01978 0.00124 C -0.02065 0.00154 -0.021 0.00432 -0.02065 0.00556 C -0.02013 0.00679 -0.01909 0.00648 -0.01822 0.0071 C -0.01475 0.00648 -0.01128 0.00679 -0.00798 0.00556 C -0.00711 0.00525 -0.00642 0.0037 -0.00555 0.00278 C -0.00503 0.00185 -0.00451 0.00093 -0.00399 -1.2743E-6 L -3.67234E-6 -1.2743E-6 Z " pathEditMode="relative" rAng="0" ptsTypes="AAAAAAAAA">
                                      <p:cBhvr>
                                        <p:cTn id="7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" y="339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54" grpId="0" animBg="1"/>
      <p:bldP spid="57" grpId="0" animBg="1"/>
      <p:bldP spid="59" grpId="0" animBg="1"/>
      <p:bldP spid="61" grpId="0" animBg="1"/>
      <p:bldP spid="63" grpId="0" animBg="1"/>
      <p:bldP spid="7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198" y="158139"/>
            <a:ext cx="2214802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54" y="682161"/>
            <a:ext cx="2214802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816" y="1664030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386" y="1202402"/>
            <a:ext cx="2916482" cy="1650412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403" y="1132377"/>
            <a:ext cx="2916482" cy="1790460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876" y="3045047"/>
            <a:ext cx="2916482" cy="1776214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403" y="3108185"/>
            <a:ext cx="2915144" cy="1649655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65" y="4943190"/>
            <a:ext cx="2917992" cy="177664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402" y="4943190"/>
            <a:ext cx="2917992" cy="17918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" y="2457614"/>
            <a:ext cx="4600453" cy="230022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5019165" y="634103"/>
            <a:ext cx="6940077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1. </a:t>
            </a:r>
            <a:r>
              <a:rPr lang="en-GB" sz="2666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Chọn</a:t>
            </a:r>
            <a:r>
              <a:rPr lang="en-GB" sz="2666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666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đáp</a:t>
            </a:r>
            <a:r>
              <a:rPr lang="en-GB" sz="2666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666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án</a:t>
            </a:r>
            <a:r>
              <a:rPr lang="en-GB" sz="2666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666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đúng</a:t>
            </a:r>
            <a:endParaRPr lang="en-GB" sz="2666" b="1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28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73072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568483"/>
            <a:ext cx="7284476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61950" y="123825"/>
            <a:ext cx="3388199" cy="273159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gà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955829" y="4799356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1415302" y="6128347"/>
            <a:ext cx="549312" cy="5493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90316" y="4690704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7" y="622809"/>
            <a:ext cx="7284473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40287" y="866775"/>
            <a:ext cx="3009862" cy="198864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bò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73072" y="4799356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17" name="Action Button: Home 16">
            <a:hlinkClick r:id="rId5" action="ppaction://hlinksldjump" highlightClick="1"/>
          </p:cNvPr>
          <p:cNvSpPr/>
          <p:nvPr/>
        </p:nvSpPr>
        <p:spPr>
          <a:xfrm>
            <a:off x="11415302" y="6128347"/>
            <a:ext cx="549312" cy="5493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46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1" y="565556"/>
            <a:ext cx="7284473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438150" y="419101"/>
            <a:ext cx="3311999" cy="243632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790318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13" name="Action Button: Home 12">
            <a:hlinkClick r:id="rId5" action="ppaction://hlinksldjump" highlightClick="1"/>
          </p:cNvPr>
          <p:cNvSpPr/>
          <p:nvPr/>
        </p:nvSpPr>
        <p:spPr>
          <a:xfrm>
            <a:off x="11415302" y="6128347"/>
            <a:ext cx="549312" cy="5493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05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7" y="565556"/>
            <a:ext cx="7284473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23850" y="266701"/>
            <a:ext cx="3426299" cy="258872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chó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90318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17" name="Action Button: Home 16">
            <a:hlinkClick r:id="rId5" action="ppaction://hlinksldjump" highlightClick="1"/>
          </p:cNvPr>
          <p:cNvSpPr/>
          <p:nvPr/>
        </p:nvSpPr>
        <p:spPr>
          <a:xfrm>
            <a:off x="11415302" y="6128347"/>
            <a:ext cx="549312" cy="5493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228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1" y="565557"/>
            <a:ext cx="7284473" cy="4122221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40287" y="219075"/>
            <a:ext cx="3009862" cy="263634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vịt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90318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17" name="Action Button: Home 16">
            <a:hlinkClick r:id="rId5" action="ppaction://hlinksldjump" highlightClick="1"/>
          </p:cNvPr>
          <p:cNvSpPr/>
          <p:nvPr/>
        </p:nvSpPr>
        <p:spPr>
          <a:xfrm>
            <a:off x="11415302" y="6128347"/>
            <a:ext cx="549312" cy="5493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266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2" y="568484"/>
            <a:ext cx="7284472" cy="4122221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40287" y="266701"/>
            <a:ext cx="3009862" cy="258872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voi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90318" y="4690705"/>
            <a:ext cx="1965492" cy="104282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17" name="Action Button: Home 16">
            <a:hlinkClick r:id="rId5" action="ppaction://hlinksldjump" highlightClick="1"/>
          </p:cNvPr>
          <p:cNvSpPr/>
          <p:nvPr/>
        </p:nvSpPr>
        <p:spPr>
          <a:xfrm>
            <a:off x="11415302" y="6128347"/>
            <a:ext cx="549312" cy="5493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84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985032" y="2262299"/>
            <a:ext cx="851208" cy="85120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1" y="2540681"/>
            <a:ext cx="7115957" cy="4026859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1675828" y="1276351"/>
            <a:ext cx="3096285" cy="189224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Cho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thêm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để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có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3 </a:t>
            </a:r>
            <a:r>
              <a:rPr lang="en-GB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 </a:t>
            </a:r>
            <a:endParaRPr lang="en-GB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552" y="3811328"/>
            <a:ext cx="2261603" cy="165850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094002" y="2371269"/>
            <a:ext cx="633268" cy="6332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3B6BDD"/>
                </a:solidFill>
                <a:latin typeface="Calibri"/>
              </a:rPr>
              <a:t>A.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985032" y="4216210"/>
            <a:ext cx="851208" cy="85120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94002" y="4325180"/>
            <a:ext cx="633268" cy="6332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3B6BDD"/>
                </a:solidFill>
                <a:latin typeface="Calibri"/>
              </a:rPr>
              <a:t>B.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552" y="1894043"/>
            <a:ext cx="2165076" cy="15877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0" y="190951"/>
            <a:ext cx="2047977" cy="102399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6952178" y="1109376"/>
            <a:ext cx="5239822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2. </a:t>
            </a:r>
            <a:r>
              <a:rPr lang="en-GB" sz="40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Chọn</a:t>
            </a:r>
            <a:r>
              <a:rPr lang="en-GB" sz="4000" b="1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đáp</a:t>
            </a:r>
            <a:r>
              <a:rPr lang="en-GB" sz="4000" b="1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án</a:t>
            </a:r>
            <a:r>
              <a:rPr lang="en-GB" sz="4000" b="1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đúng</a:t>
            </a:r>
            <a:r>
              <a:rPr lang="en-GB" sz="4000" b="1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151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2461E-6 -4.36594E-6 L -0.25078 -4.36594E-6 C -0.36307 -4.36594E-6 -0.50139 0.04073 -0.50139 0.07406 L -0.50139 0.14811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78" y="74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182</Words>
  <Application>Microsoft Office PowerPoint</Application>
  <PresentationFormat>Widescreen</PresentationFormat>
  <Paragraphs>54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等线</vt:lpstr>
      <vt:lpstr>Arial</vt:lpstr>
      <vt:lpstr>Arial-Rounded</vt:lpstr>
      <vt:lpstr>Calibri</vt:lpstr>
      <vt:lpstr>Calibri Light</vt:lpstr>
      <vt:lpstr>Cambria</vt:lpstr>
      <vt:lpstr>Lato</vt:lpstr>
      <vt:lpstr>Lato Heavy</vt:lpstr>
      <vt:lpstr>Office Theme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19</cp:revision>
  <dcterms:created xsi:type="dcterms:W3CDTF">2021-08-27T05:39:16Z</dcterms:created>
  <dcterms:modified xsi:type="dcterms:W3CDTF">2024-09-22T14:16:23Z</dcterms:modified>
</cp:coreProperties>
</file>