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9"/>
  </p:notesMasterIdLst>
  <p:sldIdLst>
    <p:sldId id="285" r:id="rId2"/>
    <p:sldId id="256" r:id="rId3"/>
    <p:sldId id="287" r:id="rId4"/>
    <p:sldId id="288" r:id="rId5"/>
    <p:sldId id="260" r:id="rId6"/>
    <p:sldId id="290" r:id="rId7"/>
    <p:sldId id="262" r:id="rId8"/>
    <p:sldId id="295" r:id="rId9"/>
    <p:sldId id="296" r:id="rId10"/>
    <p:sldId id="297" r:id="rId11"/>
    <p:sldId id="298" r:id="rId12"/>
    <p:sldId id="299" r:id="rId13"/>
    <p:sldId id="267" r:id="rId14"/>
    <p:sldId id="301" r:id="rId15"/>
    <p:sldId id="302" r:id="rId16"/>
    <p:sldId id="303" r:id="rId17"/>
    <p:sldId id="282" r:id="rId18"/>
  </p:sldIdLst>
  <p:sldSz cx="12161838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eucha" panose="020B0604020202020204" charset="0"/>
      <p:regular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0E8669-3A3E-4C7C-B1AE-8FA70F364173}">
  <a:tblStyle styleId="{3F0E8669-3A3E-4C7C-B1AE-8FA70F3641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8" autoAdjust="0"/>
  </p:normalViewPr>
  <p:slideViewPr>
    <p:cSldViewPr>
      <p:cViewPr varScale="1">
        <p:scale>
          <a:sx n="61" d="100"/>
          <a:sy n="61" d="100"/>
        </p:scale>
        <p:origin x="864" y="5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690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33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ga269a3c48b_0_2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1" name="Google Shape;3551;ga269a3c48b_0_2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7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49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a25f5ddd5d_0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a25f5ddd5d_0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82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Giới</a:t>
            </a:r>
            <a:r>
              <a:rPr lang="en-US" baseline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15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en-US" baseline="0"/>
              <a:t> Giới thiệu 4 hoạt động trong tiết học Toán. GV nói luôn từng hoạt động HS sẽ làm những gì.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Giới</a:t>
            </a:r>
            <a:r>
              <a:rPr lang="en-US" baseline="0"/>
              <a:t> thiệu nhân vật đồng hành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46051" y="4490184"/>
            <a:ext cx="4602186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4049" y="445134"/>
            <a:ext cx="11092212" cy="5857033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5577" y="4778401"/>
            <a:ext cx="1069248" cy="1591033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16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57625" y="1354317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1310" y="2966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1310" y="38939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0833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37706" y="5214767"/>
            <a:ext cx="2863299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1310" y="24715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062" y="2157444"/>
            <a:ext cx="1316254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58660" y="1363604"/>
            <a:ext cx="73789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2"/>
          <p:cNvSpPr/>
          <p:nvPr/>
        </p:nvSpPr>
        <p:spPr>
          <a:xfrm>
            <a:off x="11439584" y="2231784"/>
            <a:ext cx="346280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2"/>
          <p:cNvSpPr/>
          <p:nvPr/>
        </p:nvSpPr>
        <p:spPr>
          <a:xfrm>
            <a:off x="9970575" y="1068087"/>
            <a:ext cx="1342258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1729" y="559787"/>
            <a:ext cx="1952583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3375" y="751730"/>
            <a:ext cx="307714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135" y="371821"/>
            <a:ext cx="307714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015" y="4080037"/>
            <a:ext cx="307714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4219" y="4850863"/>
            <a:ext cx="31439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072" y="5577459"/>
            <a:ext cx="908784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2494" y="6054840"/>
            <a:ext cx="306870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39175" y="6175385"/>
            <a:ext cx="488788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13754" y="6282999"/>
            <a:ext cx="306870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48963" y="5973531"/>
            <a:ext cx="492976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54404" y="5981717"/>
            <a:ext cx="317779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30499" y="5204201"/>
            <a:ext cx="1371678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45818" y="4491868"/>
            <a:ext cx="31443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45557" y="3180633"/>
            <a:ext cx="733623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59956" y="2010163"/>
            <a:ext cx="670707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695292" y="1560591"/>
            <a:ext cx="306870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52279" y="407205"/>
            <a:ext cx="848438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24962" y="505920"/>
            <a:ext cx="31439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35444" y="550914"/>
            <a:ext cx="1075643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61486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836790"/>
            <a:ext cx="12161486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61486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9" y="2617159"/>
            <a:ext cx="12161486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886" y="174093"/>
            <a:ext cx="12404208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3763" y="2764389"/>
            <a:ext cx="7386800" cy="1200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1137246" y="-328533"/>
            <a:ext cx="40766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4637" y="5591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4637" y="765459"/>
            <a:ext cx="330000" cy="32918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1138" y="292667"/>
            <a:ext cx="10119563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89295" y="820839"/>
            <a:ext cx="10266441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836559" y="776305"/>
            <a:ext cx="10352278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46222" y="600200"/>
            <a:ext cx="8469395" cy="545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3286" y="2332300"/>
            <a:ext cx="7715266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2741" y="3678133"/>
            <a:ext cx="7436357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57625" y="2546400"/>
            <a:ext cx="4202777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1422" y="587258"/>
            <a:ext cx="1043899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2077967"/>
            <a:ext cx="8746309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07765" y="4092833"/>
            <a:ext cx="87463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2895" y="1443233"/>
            <a:ext cx="691604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1310" y="3319455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1310" y="44908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1310" y="2560459"/>
            <a:ext cx="5799218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290567" y="2626643"/>
            <a:ext cx="539131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71204" y="4205446"/>
            <a:ext cx="834876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28340" y="1142470"/>
            <a:ext cx="594113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2001" y="2427824"/>
            <a:ext cx="582346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50074" y="344930"/>
            <a:ext cx="573202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88592" y="945657"/>
            <a:ext cx="163597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4198" y="4048623"/>
            <a:ext cx="611130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65376" y="5834835"/>
            <a:ext cx="578411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13550" y="382695"/>
            <a:ext cx="1150219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128" y="1115243"/>
            <a:ext cx="337648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3914" y="453671"/>
            <a:ext cx="371680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3968" y="1378300"/>
            <a:ext cx="321904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1456" y="5264401"/>
            <a:ext cx="1236609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54908" y="902383"/>
            <a:ext cx="277459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2180420" y="6272718"/>
            <a:ext cx="282707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11188667" y="1768669"/>
            <a:ext cx="365120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1243876" y="584201"/>
            <a:ext cx="9674086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9511987" y="4778469"/>
            <a:ext cx="2649855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2352690" y="166300"/>
            <a:ext cx="916018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350331" y="4822647"/>
            <a:ext cx="1220905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2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0356" y="653238"/>
            <a:ext cx="10244195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57625" y="1144375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1310" y="2680708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1310" y="4090408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89696" y="5208025"/>
            <a:ext cx="1982284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586020" y="5208025"/>
            <a:ext cx="1987471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77863" y="2160025"/>
            <a:ext cx="6406113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12037" y="3684025"/>
            <a:ext cx="1457585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089" y="439934"/>
            <a:ext cx="1647015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898086" y="403433"/>
            <a:ext cx="2103749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050" y="5011949"/>
            <a:ext cx="782698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61313" y="5687219"/>
            <a:ext cx="1444505" cy="65334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5019" y="18234"/>
            <a:ext cx="9040712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0"/>
            <a:ext cx="12161486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61486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799657" y="2510033"/>
            <a:ext cx="6562525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1310" y="3741551"/>
            <a:ext cx="5799218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1310" y="4846477"/>
            <a:ext cx="5799218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5" r:id="rId7"/>
    <p:sldLayoutId id="2147483673" r:id="rId8"/>
    <p:sldLayoutId id="2147483676" r:id="rId9"/>
    <p:sldLayoutId id="2147483678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6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9" tIns="60853" rIns="121709" bIns="60853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1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9" tIns="60853" rIns="121709" bIns="60853" rtlCol="0" anchor="ctr"/>
          <a:lstStyle/>
          <a:p>
            <a:pPr algn="ctr"/>
            <a:r>
              <a:rPr lang="en-US" sz="1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2738" y="4126899"/>
            <a:ext cx="5153663" cy="26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7119" y="219366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………..</a:t>
            </a:r>
          </a:p>
        </p:txBody>
      </p:sp>
    </p:spTree>
    <p:extLst>
      <p:ext uri="{BB962C8B-B14F-4D97-AF65-F5344CB8AC3E}">
        <p14:creationId xmlns:p14="http://schemas.microsoft.com/office/powerpoint/2010/main" val="64776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57200"/>
            <a:ext cx="4256402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53" y="468085"/>
            <a:ext cx="4290010" cy="6074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35" y="457200"/>
            <a:ext cx="4239289" cy="60851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4209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37319" y="4876800"/>
            <a:ext cx="1436980" cy="1030782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81" y="478971"/>
            <a:ext cx="4290010" cy="61124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884748" y="6096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10502438" y="4909457"/>
            <a:ext cx="1436980" cy="1030782"/>
          </a:xfrm>
          <a:prstGeom prst="wedgeEllipseCallout">
            <a:avLst>
              <a:gd name="adj1" fmla="val -54270"/>
              <a:gd name="adj2" fmla="val 72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</a:p>
        </p:txBody>
      </p:sp>
    </p:spTree>
    <p:extLst>
      <p:ext uri="{BB962C8B-B14F-4D97-AF65-F5344CB8AC3E}">
        <p14:creationId xmlns:p14="http://schemas.microsoft.com/office/powerpoint/2010/main" val="279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917973" y="16145"/>
            <a:ext cx="11243866" cy="6841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74050" y="141881"/>
            <a:ext cx="5396166" cy="47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Tiến trình bài học gồm 4 bước.</a:t>
            </a:r>
          </a:p>
        </p:txBody>
      </p:sp>
      <p:sp>
        <p:nvSpPr>
          <p:cNvPr id="5" name="Down Arrow 4"/>
          <p:cNvSpPr/>
          <p:nvPr/>
        </p:nvSpPr>
        <p:spPr>
          <a:xfrm rot="20635577">
            <a:off x="1787294" y="3095967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34173" y="914400"/>
            <a:ext cx="1739891" cy="1230086"/>
          </a:xfrm>
          <a:prstGeom prst="cloudCallout">
            <a:avLst>
              <a:gd name="adj1" fmla="val 32208"/>
              <a:gd name="adj2" fmla="val 12008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Down Arrow 7"/>
          <p:cNvSpPr/>
          <p:nvPr/>
        </p:nvSpPr>
        <p:spPr>
          <a:xfrm rot="20635577">
            <a:off x="4544444" y="2518115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2678578" y="980703"/>
            <a:ext cx="1739891" cy="1230086"/>
          </a:xfrm>
          <a:prstGeom prst="cloudCallout">
            <a:avLst>
              <a:gd name="adj1" fmla="val 50561"/>
              <a:gd name="adj2" fmla="val 7760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Down Arrow 10"/>
          <p:cNvSpPr/>
          <p:nvPr/>
        </p:nvSpPr>
        <p:spPr>
          <a:xfrm rot="18447184">
            <a:off x="6371185" y="1721190"/>
            <a:ext cx="500453" cy="78518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4549772" y="336631"/>
            <a:ext cx="1739891" cy="1230086"/>
          </a:xfrm>
          <a:prstGeom prst="cloudCallout">
            <a:avLst>
              <a:gd name="adj1" fmla="val 45555"/>
              <a:gd name="adj2" fmla="val 7052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842919" y="21403"/>
            <a:ext cx="1258364" cy="1015416"/>
          </a:xfrm>
          <a:prstGeom prst="cloudCallout">
            <a:avLst>
              <a:gd name="adj1" fmla="val 70517"/>
              <a:gd name="adj2" fmla="val 1831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Down Arrow 13"/>
          <p:cNvSpPr/>
          <p:nvPr/>
        </p:nvSpPr>
        <p:spPr>
          <a:xfrm rot="18448547">
            <a:off x="8535843" y="467291"/>
            <a:ext cx="477046" cy="70751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054" y="2003424"/>
            <a:ext cx="2284529" cy="1142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4859" y="1283096"/>
            <a:ext cx="2536136" cy="1268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9" y="683137"/>
            <a:ext cx="2668786" cy="1203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86" y="190997"/>
            <a:ext cx="2681566" cy="1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83863" y="1370910"/>
            <a:ext cx="9540341" cy="4267890"/>
            <a:chOff x="1052286" y="1295400"/>
            <a:chExt cx="8673038" cy="3879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1" r="9441"/>
            <a:stretch/>
          </p:blipFill>
          <p:spPr>
            <a:xfrm>
              <a:off x="1052286" y="1295400"/>
              <a:ext cx="6247834" cy="3879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924" y="2423303"/>
              <a:ext cx="1676400" cy="26378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64427" y="511148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1244" y="5111489"/>
            <a:ext cx="1475232" cy="747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6702" y="5105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3519" y="5105400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4144" y="497258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7753" y="4972584"/>
            <a:ext cx="1931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5335" y="48053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4215" y="49579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605" y="533400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 vật đồng hành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5688" y="495776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64568" y="5110371"/>
            <a:ext cx="1475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</a:t>
            </a:r>
          </a:p>
        </p:txBody>
      </p:sp>
    </p:spTree>
    <p:extLst>
      <p:ext uri="{BB962C8B-B14F-4D97-AF65-F5344CB8AC3E}">
        <p14:creationId xmlns:p14="http://schemas.microsoft.com/office/powerpoint/2010/main" val="26528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 animBg="1"/>
      <p:bldP spid="22" grpId="0"/>
      <p:bldP spid="22" grpId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4" name="Google Shape;2884;p57"/>
          <p:cNvGrpSpPr/>
          <p:nvPr/>
        </p:nvGrpSpPr>
        <p:grpSpPr>
          <a:xfrm>
            <a:off x="3802183" y="4554900"/>
            <a:ext cx="4620819" cy="93851"/>
            <a:chOff x="3339524" y="2957875"/>
            <a:chExt cx="2670825" cy="26650"/>
          </a:xfrm>
        </p:grpSpPr>
        <p:sp>
          <p:nvSpPr>
            <p:cNvPr id="2885" name="Google Shape;2885;p57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4935" y="2209800"/>
            <a:ext cx="9339699" cy="951200"/>
          </a:xfrm>
        </p:spPr>
        <p:txBody>
          <a:bodyPr/>
          <a:lstStyle/>
          <a:p>
            <a:r>
              <a:rPr lang="en-US" b="1">
                <a:latin typeface="+mj-lt"/>
              </a:rPr>
              <a:t>CỦNG CỐ</a:t>
            </a:r>
          </a:p>
          <a:p>
            <a:r>
              <a:rPr lang="en-US" b="1">
                <a:solidFill>
                  <a:srgbClr val="0070C0"/>
                </a:solidFill>
                <a:latin typeface="+mj-lt"/>
              </a:rPr>
              <a:t>THỰC HÀNH </a:t>
            </a:r>
          </a:p>
          <a:p>
            <a:r>
              <a:rPr lang="en-US" b="1">
                <a:solidFill>
                  <a:srgbClr val="0070C0"/>
                </a:solidFill>
                <a:latin typeface="+mj-lt"/>
              </a:rPr>
              <a:t>BỘ ĐỒ DÙNG HỌC TOÁN</a:t>
            </a:r>
            <a:r>
              <a:rPr lang="en-US" b="1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x-none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1931382" y="1603562"/>
            <a:ext cx="4849908" cy="3012141"/>
            <a:chOff x="1084723" y="1522701"/>
            <a:chExt cx="4849908" cy="30121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4131002" y="2684854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343400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1;p33">
            <a:extLst>
              <a:ext uri="{FF2B5EF4-FFF2-40B4-BE49-F238E27FC236}">
                <a16:creationId xmlns:a16="http://schemas.microsoft.com/office/drawing/2014/main" id="{79329646-FC08-0E45-BA2C-46342230DB16}"/>
              </a:ext>
            </a:extLst>
          </p:cNvPr>
          <p:cNvSpPr txBox="1">
            <a:spLocks noGrp="1"/>
          </p:cNvSpPr>
          <p:nvPr/>
        </p:nvSpPr>
        <p:spPr>
          <a:xfrm>
            <a:off x="365919" y="457200"/>
            <a:ext cx="7010400" cy="73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tisfy"/>
              <a:buNone/>
              <a:defRPr sz="3000" b="1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bao </a:t>
            </a:r>
            <a:r>
              <a:rPr lang="en-GB" sz="3600" err="1">
                <a:latin typeface="Arial" pitchFamily="34" charset="0"/>
                <a:cs typeface="Arial" pitchFamily="34" charset="0"/>
              </a:rPr>
              <a:t>nhiêu</a:t>
            </a:r>
            <a:r>
              <a:rPr lang="en-GB" sz="3600">
                <a:latin typeface="Arial" pitchFamily="34" charset="0"/>
                <a:cs typeface="Arial" pitchFamily="34" charset="0"/>
              </a:rPr>
              <a:t> chiếc bánh quy?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2057400"/>
            <a:ext cx="3820603" cy="30051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EF8A87-61C2-BA4D-B0EC-837A8F728A63}"/>
              </a:ext>
            </a:extLst>
          </p:cNvPr>
          <p:cNvGrpSpPr/>
          <p:nvPr/>
        </p:nvGrpSpPr>
        <p:grpSpPr>
          <a:xfrm>
            <a:off x="6919119" y="1495993"/>
            <a:ext cx="4849908" cy="3012141"/>
            <a:chOff x="1084723" y="1522701"/>
            <a:chExt cx="4849908" cy="30121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1F3BB1-C782-BC46-A331-00AF73EF1223}"/>
                </a:ext>
              </a:extLst>
            </p:cNvPr>
            <p:cNvGrpSpPr/>
            <p:nvPr/>
          </p:nvGrpSpPr>
          <p:grpSpPr>
            <a:xfrm rot="10800000">
              <a:off x="1089207" y="1522701"/>
              <a:ext cx="4840946" cy="3012141"/>
              <a:chOff x="1169889" y="941294"/>
              <a:chExt cx="4840946" cy="3012141"/>
            </a:xfrm>
            <a:solidFill>
              <a:srgbClr val="98AFBE"/>
            </a:solidFill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CF1DA9-ED80-734B-BD2F-50303B85AC35}"/>
                  </a:ext>
                </a:extLst>
              </p:cNvPr>
              <p:cNvSpPr/>
              <p:nvPr/>
            </p:nvSpPr>
            <p:spPr>
              <a:xfrm>
                <a:off x="1169894" y="941294"/>
                <a:ext cx="4840941" cy="30121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x-none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C587125-D105-9F40-92E7-2DB760D74B72}"/>
                  </a:ext>
                </a:extLst>
              </p:cNvPr>
              <p:cNvCxnSpPr/>
              <p:nvPr/>
            </p:nvCxnSpPr>
            <p:spPr>
              <a:xfrm>
                <a:off x="1169894" y="1054009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7CAD173-D336-724F-B02A-595D348F6EBF}"/>
                  </a:ext>
                </a:extLst>
              </p:cNvPr>
              <p:cNvCxnSpPr/>
              <p:nvPr/>
            </p:nvCxnSpPr>
            <p:spPr>
              <a:xfrm>
                <a:off x="1169890" y="1981200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5260956-34FE-4D49-BFBB-0A11DA1773CA}"/>
                  </a:ext>
                </a:extLst>
              </p:cNvPr>
              <p:cNvCxnSpPr/>
              <p:nvPr/>
            </p:nvCxnSpPr>
            <p:spPr>
              <a:xfrm>
                <a:off x="1169889" y="2909764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699B17C-E0EF-034D-A1BE-2E41DFE371F7}"/>
                  </a:ext>
                </a:extLst>
              </p:cNvPr>
              <p:cNvCxnSpPr/>
              <p:nvPr/>
            </p:nvCxnSpPr>
            <p:spPr>
              <a:xfrm>
                <a:off x="1169891" y="3840256"/>
                <a:ext cx="4840941" cy="0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798958-91D7-A54F-A9A8-551182DE6481}"/>
                </a:ext>
              </a:extLst>
            </p:cNvPr>
            <p:cNvCxnSpPr/>
            <p:nvPr/>
          </p:nvCxnSpPr>
          <p:spPr>
            <a:xfrm rot="10800000">
              <a:off x="1093690" y="435937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919785-CA51-9143-A6CC-D52B9B0D8B13}"/>
                </a:ext>
              </a:extLst>
            </p:cNvPr>
            <p:cNvCxnSpPr/>
            <p:nvPr/>
          </p:nvCxnSpPr>
          <p:spPr>
            <a:xfrm rot="10800000">
              <a:off x="1093689" y="3428285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3D424F-3132-7D4E-A8F1-0297322F5192}"/>
                </a:ext>
              </a:extLst>
            </p:cNvPr>
            <p:cNvCxnSpPr/>
            <p:nvPr/>
          </p:nvCxnSpPr>
          <p:spPr>
            <a:xfrm rot="10800000">
              <a:off x="1084723" y="2502387"/>
              <a:ext cx="4840941" cy="0"/>
            </a:xfrm>
            <a:prstGeom prst="line">
              <a:avLst/>
            </a:prstGeom>
            <a:solidFill>
              <a:srgbClr val="98AFBE"/>
            </a:solidFill>
            <a:ln>
              <a:solidFill>
                <a:schemeClr val="accent4">
                  <a:lumMod val="65000"/>
                  <a:lumOff val="3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DC4A7-1B47-874C-846E-83CB8FB4F08D}"/>
              </a:ext>
            </a:extLst>
          </p:cNvPr>
          <p:cNvSpPr/>
          <p:nvPr/>
        </p:nvSpPr>
        <p:spPr>
          <a:xfrm>
            <a:off x="9118739" y="2577285"/>
            <a:ext cx="459634" cy="820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x-none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44" y="4722256"/>
            <a:ext cx="2275290" cy="2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" name="Google Shape;3553;p72"/>
          <p:cNvSpPr txBox="1">
            <a:spLocks noGrp="1"/>
          </p:cNvSpPr>
          <p:nvPr>
            <p:ph type="title"/>
          </p:nvPr>
        </p:nvSpPr>
        <p:spPr>
          <a:xfrm>
            <a:off x="925217" y="1219200"/>
            <a:ext cx="10246588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>
                <a:solidFill>
                  <a:srgbClr val="0070C0"/>
                </a:solidFill>
                <a:latin typeface="+mj-lt"/>
              </a:rPr>
              <a:t>DẶN DÒ</a:t>
            </a:r>
            <a:endParaRPr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519" y="2665625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Xem lại bài đã học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Hoàn thành bài…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Chuẩn bị bài mới:</a:t>
            </a:r>
          </a:p>
          <a:p>
            <a:r>
              <a:rPr lang="en-US" sz="4800" i="1">
                <a:solidFill>
                  <a:srgbClr val="0070C0"/>
                </a:solidFill>
              </a:rPr>
              <a:t>	Bài 1: Các số 0, 1, 2, 3, 4, 5</a:t>
            </a:r>
            <a:endParaRPr lang="en-US" sz="48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6"/>
          <p:cNvSpPr txBox="1">
            <a:spLocks noGrp="1"/>
          </p:cNvSpPr>
          <p:nvPr>
            <p:ph type="subTitle" idx="1"/>
          </p:nvPr>
        </p:nvSpPr>
        <p:spPr>
          <a:xfrm>
            <a:off x="5015942" y="4490184"/>
            <a:ext cx="5062405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" sz="4300" b="1" i="1" dirty="0">
                <a:solidFill>
                  <a:srgbClr val="0070C0"/>
                </a:solidFill>
                <a:latin typeface="+mj-lt"/>
              </a:rPr>
              <a:t>THỬ TÀI ĐỐ BẠN</a:t>
            </a:r>
            <a:endParaRPr sz="43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859158" y="1575667"/>
            <a:ext cx="8279" cy="11067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4001731" y="2360034"/>
            <a:ext cx="106303" cy="103833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4278251" y="1228151"/>
            <a:ext cx="6537786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7200">
                <a:solidFill>
                  <a:srgbClr val="0070C0"/>
                </a:solidFill>
                <a:latin typeface="+mj-lt"/>
              </a:rPr>
              <a:t>KHỞI ĐỘNG</a:t>
            </a:r>
            <a:endParaRPr sz="640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994567" y="1188934"/>
            <a:ext cx="1463803" cy="822033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741752" y="1910585"/>
            <a:ext cx="1463803" cy="822033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670705" y="3057483"/>
            <a:ext cx="4161797" cy="4937613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10380100" y="1130906"/>
            <a:ext cx="734352" cy="700421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4076742" y="974654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7472779" y="1643099"/>
            <a:ext cx="55433" cy="4907303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7555" y="1048868"/>
            <a:ext cx="5068348" cy="1988731"/>
            <a:chOff x="1008743" y="727624"/>
            <a:chExt cx="6745970" cy="2646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59605" y="1572161"/>
              <a:ext cx="1902394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4146891" y="727624"/>
              <a:ext cx="1705428" cy="25835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52319" y="1572161"/>
              <a:ext cx="1902394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2912" y="3643815"/>
            <a:ext cx="7663843" cy="2036567"/>
            <a:chOff x="1008743" y="683717"/>
            <a:chExt cx="10200573" cy="2710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06750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6230457" y="683718"/>
              <a:ext cx="1705428" cy="25835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06923" y="1591923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2576177" y="727624"/>
              <a:ext cx="1705428" cy="25835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7739489" y="683717"/>
              <a:ext cx="1705428" cy="258354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664471" y="4241008"/>
            <a:ext cx="1429297" cy="132357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5174" y="1666350"/>
            <a:ext cx="1429297" cy="1323425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122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1"/>
            <a:ext cx="12204870" cy="1581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20" y="914401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43511" y="2048469"/>
              <a:ext cx="7474816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TIẾT HỌC ĐẦU TIÊN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77932"/>
            <a:ext cx="2362200" cy="1503219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87961" y="350104"/>
            <a:ext cx="7985919" cy="830997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TỪ 0 ĐẾN 10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1" y="1260968"/>
            <a:ext cx="1726223" cy="511053"/>
          </a:xfrm>
          <a:prstGeom prst="rect">
            <a:avLst/>
          </a:prstGeom>
        </p:spPr>
        <p:txBody>
          <a:bodyPr spcFirstLastPara="1" vert="horz" lIns="91428" tIns="45713" rIns="91428" bIns="45713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50"/>
          <p:cNvSpPr/>
          <p:nvPr/>
        </p:nvSpPr>
        <p:spPr>
          <a:xfrm>
            <a:off x="6989355" y="5747284"/>
            <a:ext cx="101482" cy="28609"/>
          </a:xfrm>
          <a:custGeom>
            <a:avLst/>
            <a:gdLst/>
            <a:ahLst/>
            <a:cxnLst/>
            <a:rect l="l" t="t" r="r" b="b"/>
            <a:pathLst>
              <a:path w="2763" h="777" extrusionOk="0">
                <a:moveTo>
                  <a:pt x="0" y="1"/>
                </a:moveTo>
                <a:cubicBezTo>
                  <a:pt x="92" y="115"/>
                  <a:pt x="183" y="115"/>
                  <a:pt x="297" y="115"/>
                </a:cubicBezTo>
                <a:cubicBezTo>
                  <a:pt x="1142" y="297"/>
                  <a:pt x="2009" y="571"/>
                  <a:pt x="2762" y="777"/>
                </a:cubicBezTo>
                <a:cubicBezTo>
                  <a:pt x="2009" y="480"/>
                  <a:pt x="1142" y="297"/>
                  <a:pt x="297" y="1"/>
                </a:cubicBezTo>
                <a:close/>
              </a:path>
            </a:pathLst>
          </a:custGeom>
          <a:solidFill>
            <a:srgbClr val="A4D4E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443" name="Google Shape;2443;p50"/>
          <p:cNvSpPr/>
          <p:nvPr/>
        </p:nvSpPr>
        <p:spPr>
          <a:xfrm>
            <a:off x="8386697" y="6283661"/>
            <a:ext cx="6758" cy="3424"/>
          </a:xfrm>
          <a:custGeom>
            <a:avLst/>
            <a:gdLst/>
            <a:ahLst/>
            <a:cxnLst/>
            <a:rect l="l" t="t" r="r" b="b"/>
            <a:pathLst>
              <a:path w="184" h="93" extrusionOk="0">
                <a:moveTo>
                  <a:pt x="92" y="1"/>
                </a:moveTo>
                <a:cubicBezTo>
                  <a:pt x="50" y="1"/>
                  <a:pt x="27" y="21"/>
                  <a:pt x="15" y="42"/>
                </a:cubicBezTo>
                <a:lnTo>
                  <a:pt x="15" y="42"/>
                </a:lnTo>
                <a:cubicBezTo>
                  <a:pt x="44" y="1"/>
                  <a:pt x="113" y="1"/>
                  <a:pt x="183" y="1"/>
                </a:cubicBezTo>
                <a:close/>
                <a:moveTo>
                  <a:pt x="15" y="42"/>
                </a:moveTo>
                <a:cubicBezTo>
                  <a:pt x="6" y="54"/>
                  <a:pt x="1" y="71"/>
                  <a:pt x="1" y="92"/>
                </a:cubicBezTo>
                <a:lnTo>
                  <a:pt x="1" y="92"/>
                </a:lnTo>
                <a:cubicBezTo>
                  <a:pt x="1" y="92"/>
                  <a:pt x="1" y="66"/>
                  <a:pt x="15" y="42"/>
                </a:cubicBezTo>
                <a:close/>
              </a:path>
            </a:pathLst>
          </a:custGeom>
          <a:solidFill>
            <a:srgbClr val="C7AD2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44" name="Google Shape;2444;p50"/>
          <p:cNvGrpSpPr/>
          <p:nvPr/>
        </p:nvGrpSpPr>
        <p:grpSpPr>
          <a:xfrm>
            <a:off x="2692513" y="1292503"/>
            <a:ext cx="488788" cy="460655"/>
            <a:chOff x="3082768" y="359777"/>
            <a:chExt cx="367500" cy="345491"/>
          </a:xfrm>
        </p:grpSpPr>
        <p:sp>
          <p:nvSpPr>
            <p:cNvPr id="2445" name="Google Shape;2445;p50"/>
            <p:cNvSpPr/>
            <p:nvPr/>
          </p:nvSpPr>
          <p:spPr>
            <a:xfrm>
              <a:off x="3111128" y="370961"/>
              <a:ext cx="210564" cy="87015"/>
            </a:xfrm>
            <a:custGeom>
              <a:avLst/>
              <a:gdLst/>
              <a:ahLst/>
              <a:cxnLst/>
              <a:rect l="l" t="t" r="r" b="b"/>
              <a:pathLst>
                <a:path w="7625" h="3151" extrusionOk="0">
                  <a:moveTo>
                    <a:pt x="7054" y="1"/>
                  </a:moveTo>
                  <a:cubicBezTo>
                    <a:pt x="6962" y="1"/>
                    <a:pt x="6848" y="115"/>
                    <a:pt x="6757" y="115"/>
                  </a:cubicBezTo>
                  <a:cubicBezTo>
                    <a:pt x="5616" y="389"/>
                    <a:pt x="4566" y="1347"/>
                    <a:pt x="3630" y="2100"/>
                  </a:cubicBezTo>
                  <a:cubicBezTo>
                    <a:pt x="3539" y="2100"/>
                    <a:pt x="3425" y="2009"/>
                    <a:pt x="3425" y="2009"/>
                  </a:cubicBezTo>
                  <a:cubicBezTo>
                    <a:pt x="3333" y="2009"/>
                    <a:pt x="3333" y="1918"/>
                    <a:pt x="3333" y="1918"/>
                  </a:cubicBezTo>
                  <a:lnTo>
                    <a:pt x="3059" y="1918"/>
                  </a:lnTo>
                  <a:cubicBezTo>
                    <a:pt x="2968" y="1918"/>
                    <a:pt x="2968" y="1918"/>
                    <a:pt x="2854" y="1827"/>
                  </a:cubicBezTo>
                  <a:cubicBezTo>
                    <a:pt x="2283" y="1712"/>
                    <a:pt x="1621" y="1621"/>
                    <a:pt x="959" y="1621"/>
                  </a:cubicBezTo>
                  <a:cubicBezTo>
                    <a:pt x="571" y="1621"/>
                    <a:pt x="297" y="1621"/>
                    <a:pt x="1" y="1827"/>
                  </a:cubicBezTo>
                  <a:cubicBezTo>
                    <a:pt x="115" y="1918"/>
                    <a:pt x="115" y="1918"/>
                    <a:pt x="206" y="1918"/>
                  </a:cubicBezTo>
                  <a:cubicBezTo>
                    <a:pt x="1530" y="2009"/>
                    <a:pt x="2580" y="2283"/>
                    <a:pt x="3630" y="3059"/>
                  </a:cubicBezTo>
                  <a:cubicBezTo>
                    <a:pt x="3721" y="3059"/>
                    <a:pt x="3813" y="3150"/>
                    <a:pt x="3904" y="3150"/>
                  </a:cubicBezTo>
                  <a:cubicBezTo>
                    <a:pt x="4109" y="3150"/>
                    <a:pt x="4292" y="2968"/>
                    <a:pt x="4383" y="2854"/>
                  </a:cubicBezTo>
                  <a:cubicBezTo>
                    <a:pt x="5045" y="1621"/>
                    <a:pt x="6004" y="1051"/>
                    <a:pt x="7328" y="685"/>
                  </a:cubicBezTo>
                  <a:cubicBezTo>
                    <a:pt x="7533" y="685"/>
                    <a:pt x="7624" y="480"/>
                    <a:pt x="7624" y="389"/>
                  </a:cubicBezTo>
                  <a:cubicBezTo>
                    <a:pt x="7533" y="206"/>
                    <a:pt x="7328" y="1"/>
                    <a:pt x="7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50"/>
            <p:cNvSpPr/>
            <p:nvPr/>
          </p:nvSpPr>
          <p:spPr>
            <a:xfrm>
              <a:off x="3342459" y="471176"/>
              <a:ext cx="83867" cy="70639"/>
            </a:xfrm>
            <a:custGeom>
              <a:avLst/>
              <a:gdLst/>
              <a:ahLst/>
              <a:cxnLst/>
              <a:rect l="l" t="t" r="r" b="b"/>
              <a:pathLst>
                <a:path w="3037" h="2558" extrusionOk="0">
                  <a:moveTo>
                    <a:pt x="297" y="1"/>
                  </a:moveTo>
                  <a:cubicBezTo>
                    <a:pt x="297" y="92"/>
                    <a:pt x="183" y="92"/>
                    <a:pt x="183" y="92"/>
                  </a:cubicBezTo>
                  <a:lnTo>
                    <a:pt x="92" y="92"/>
                  </a:lnTo>
                  <a:cubicBezTo>
                    <a:pt x="1" y="92"/>
                    <a:pt x="1" y="183"/>
                    <a:pt x="1" y="183"/>
                  </a:cubicBezTo>
                  <a:cubicBezTo>
                    <a:pt x="183" y="754"/>
                    <a:pt x="663" y="1051"/>
                    <a:pt x="1142" y="1325"/>
                  </a:cubicBezTo>
                  <a:cubicBezTo>
                    <a:pt x="1621" y="1713"/>
                    <a:pt x="2009" y="2192"/>
                    <a:pt x="2466" y="2466"/>
                  </a:cubicBezTo>
                  <a:cubicBezTo>
                    <a:pt x="2580" y="2466"/>
                    <a:pt x="2580" y="2557"/>
                    <a:pt x="2671" y="2557"/>
                  </a:cubicBezTo>
                  <a:cubicBezTo>
                    <a:pt x="2854" y="2557"/>
                    <a:pt x="2945" y="2466"/>
                    <a:pt x="3036" y="2375"/>
                  </a:cubicBezTo>
                  <a:lnTo>
                    <a:pt x="3036" y="2192"/>
                  </a:lnTo>
                  <a:cubicBezTo>
                    <a:pt x="3036" y="1621"/>
                    <a:pt x="2192" y="1233"/>
                    <a:pt x="1804" y="937"/>
                  </a:cubicBezTo>
                  <a:cubicBezTo>
                    <a:pt x="1325" y="663"/>
                    <a:pt x="868" y="275"/>
                    <a:pt x="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50"/>
            <p:cNvSpPr/>
            <p:nvPr/>
          </p:nvSpPr>
          <p:spPr>
            <a:xfrm>
              <a:off x="3082768" y="359777"/>
              <a:ext cx="367500" cy="345491"/>
            </a:xfrm>
            <a:custGeom>
              <a:avLst/>
              <a:gdLst/>
              <a:ahLst/>
              <a:cxnLst/>
              <a:rect l="l" t="t" r="r" b="b"/>
              <a:pathLst>
                <a:path w="13308" h="12511" extrusionOk="0">
                  <a:moveTo>
                    <a:pt x="8074" y="469"/>
                  </a:moveTo>
                  <a:cubicBezTo>
                    <a:pt x="9223" y="469"/>
                    <a:pt x="9235" y="3139"/>
                    <a:pt x="9405" y="3943"/>
                  </a:cubicBezTo>
                  <a:cubicBezTo>
                    <a:pt x="9405" y="4050"/>
                    <a:pt x="9506" y="4095"/>
                    <a:pt x="9609" y="4095"/>
                  </a:cubicBezTo>
                  <a:cubicBezTo>
                    <a:pt x="9682" y="4095"/>
                    <a:pt x="9755" y="4073"/>
                    <a:pt x="9793" y="4035"/>
                  </a:cubicBezTo>
                  <a:cubicBezTo>
                    <a:pt x="10272" y="4309"/>
                    <a:pt x="10729" y="4697"/>
                    <a:pt x="11208" y="4971"/>
                  </a:cubicBezTo>
                  <a:cubicBezTo>
                    <a:pt x="11687" y="5359"/>
                    <a:pt x="12828" y="5838"/>
                    <a:pt x="12349" y="6683"/>
                  </a:cubicBezTo>
                  <a:cubicBezTo>
                    <a:pt x="12075" y="6979"/>
                    <a:pt x="11413" y="7253"/>
                    <a:pt x="11025" y="7459"/>
                  </a:cubicBezTo>
                  <a:cubicBezTo>
                    <a:pt x="10455" y="7732"/>
                    <a:pt x="9793" y="8029"/>
                    <a:pt x="9131" y="8212"/>
                  </a:cubicBezTo>
                  <a:lnTo>
                    <a:pt x="9131" y="8303"/>
                  </a:lnTo>
                  <a:cubicBezTo>
                    <a:pt x="9017" y="8303"/>
                    <a:pt x="8925" y="8303"/>
                    <a:pt x="8925" y="8394"/>
                  </a:cubicBezTo>
                  <a:cubicBezTo>
                    <a:pt x="8743" y="8965"/>
                    <a:pt x="8651" y="9536"/>
                    <a:pt x="8446" y="10106"/>
                  </a:cubicBezTo>
                  <a:cubicBezTo>
                    <a:pt x="8355" y="10586"/>
                    <a:pt x="8263" y="11453"/>
                    <a:pt x="7875" y="11818"/>
                  </a:cubicBezTo>
                  <a:cubicBezTo>
                    <a:pt x="7750" y="11947"/>
                    <a:pt x="7617" y="12003"/>
                    <a:pt x="7480" y="12003"/>
                  </a:cubicBezTo>
                  <a:cubicBezTo>
                    <a:pt x="6598" y="12003"/>
                    <a:pt x="5556" y="9637"/>
                    <a:pt x="5319" y="8965"/>
                  </a:cubicBezTo>
                  <a:cubicBezTo>
                    <a:pt x="5477" y="8807"/>
                    <a:pt x="5362" y="8582"/>
                    <a:pt x="5210" y="8582"/>
                  </a:cubicBezTo>
                  <a:cubicBezTo>
                    <a:pt x="5186" y="8582"/>
                    <a:pt x="5161" y="8587"/>
                    <a:pt x="5136" y="8600"/>
                  </a:cubicBezTo>
                  <a:lnTo>
                    <a:pt x="3219" y="9170"/>
                  </a:lnTo>
                  <a:lnTo>
                    <a:pt x="2374" y="9444"/>
                  </a:lnTo>
                  <a:cubicBezTo>
                    <a:pt x="2078" y="9536"/>
                    <a:pt x="1895" y="9650"/>
                    <a:pt x="1598" y="9650"/>
                  </a:cubicBezTo>
                  <a:cubicBezTo>
                    <a:pt x="1508" y="9672"/>
                    <a:pt x="1428" y="9684"/>
                    <a:pt x="1360" y="9684"/>
                  </a:cubicBezTo>
                  <a:cubicBezTo>
                    <a:pt x="1151" y="9684"/>
                    <a:pt x="1056" y="9577"/>
                    <a:pt x="1142" y="9353"/>
                  </a:cubicBezTo>
                  <a:cubicBezTo>
                    <a:pt x="936" y="8874"/>
                    <a:pt x="1324" y="7938"/>
                    <a:pt x="1507" y="7550"/>
                  </a:cubicBezTo>
                  <a:cubicBezTo>
                    <a:pt x="1713" y="6888"/>
                    <a:pt x="1895" y="6317"/>
                    <a:pt x="2169" y="5747"/>
                  </a:cubicBezTo>
                  <a:lnTo>
                    <a:pt x="2169" y="5655"/>
                  </a:lnTo>
                  <a:lnTo>
                    <a:pt x="2169" y="5541"/>
                  </a:lnTo>
                  <a:cubicBezTo>
                    <a:pt x="1804" y="5176"/>
                    <a:pt x="1507" y="4697"/>
                    <a:pt x="1233" y="4217"/>
                  </a:cubicBezTo>
                  <a:cubicBezTo>
                    <a:pt x="1142" y="3943"/>
                    <a:pt x="936" y="3647"/>
                    <a:pt x="845" y="3373"/>
                  </a:cubicBezTo>
                  <a:cubicBezTo>
                    <a:pt x="754" y="2894"/>
                    <a:pt x="571" y="2802"/>
                    <a:pt x="936" y="2414"/>
                  </a:cubicBezTo>
                  <a:cubicBezTo>
                    <a:pt x="1151" y="2131"/>
                    <a:pt x="1568" y="2035"/>
                    <a:pt x="2056" y="2035"/>
                  </a:cubicBezTo>
                  <a:cubicBezTo>
                    <a:pt x="2865" y="2035"/>
                    <a:pt x="3867" y="2300"/>
                    <a:pt x="4452" y="2414"/>
                  </a:cubicBezTo>
                  <a:cubicBezTo>
                    <a:pt x="4452" y="2505"/>
                    <a:pt x="4566" y="2505"/>
                    <a:pt x="4657" y="2505"/>
                  </a:cubicBezTo>
                  <a:cubicBezTo>
                    <a:pt x="5593" y="1752"/>
                    <a:pt x="6643" y="794"/>
                    <a:pt x="7784" y="520"/>
                  </a:cubicBezTo>
                  <a:cubicBezTo>
                    <a:pt x="7888" y="485"/>
                    <a:pt x="7985" y="469"/>
                    <a:pt x="8074" y="469"/>
                  </a:cubicBezTo>
                  <a:close/>
                  <a:moveTo>
                    <a:pt x="8099" y="1"/>
                  </a:moveTo>
                  <a:cubicBezTo>
                    <a:pt x="6910" y="1"/>
                    <a:pt x="5425" y="1267"/>
                    <a:pt x="4657" y="2117"/>
                  </a:cubicBezTo>
                  <a:lnTo>
                    <a:pt x="4657" y="2026"/>
                  </a:lnTo>
                  <a:cubicBezTo>
                    <a:pt x="3790" y="1752"/>
                    <a:pt x="2740" y="1661"/>
                    <a:pt x="1804" y="1661"/>
                  </a:cubicBezTo>
                  <a:cubicBezTo>
                    <a:pt x="1660" y="1661"/>
                    <a:pt x="1454" y="1645"/>
                    <a:pt x="1236" y="1645"/>
                  </a:cubicBezTo>
                  <a:cubicBezTo>
                    <a:pt x="865" y="1645"/>
                    <a:pt x="461" y="1691"/>
                    <a:pt x="275" y="1935"/>
                  </a:cubicBezTo>
                  <a:cubicBezTo>
                    <a:pt x="1" y="2414"/>
                    <a:pt x="457" y="3373"/>
                    <a:pt x="663" y="3829"/>
                  </a:cubicBezTo>
                  <a:cubicBezTo>
                    <a:pt x="936" y="4514"/>
                    <a:pt x="1324" y="5176"/>
                    <a:pt x="1895" y="5747"/>
                  </a:cubicBezTo>
                  <a:cubicBezTo>
                    <a:pt x="1142" y="6888"/>
                    <a:pt x="754" y="8303"/>
                    <a:pt x="663" y="9650"/>
                  </a:cubicBezTo>
                  <a:cubicBezTo>
                    <a:pt x="571" y="9832"/>
                    <a:pt x="663" y="9832"/>
                    <a:pt x="754" y="9924"/>
                  </a:cubicBezTo>
                  <a:cubicBezTo>
                    <a:pt x="1007" y="9993"/>
                    <a:pt x="1246" y="10023"/>
                    <a:pt x="1483" y="10023"/>
                  </a:cubicBezTo>
                  <a:cubicBezTo>
                    <a:pt x="1865" y="10023"/>
                    <a:pt x="2239" y="9945"/>
                    <a:pt x="2648" y="9832"/>
                  </a:cubicBezTo>
                  <a:cubicBezTo>
                    <a:pt x="3424" y="9536"/>
                    <a:pt x="4269" y="9262"/>
                    <a:pt x="5136" y="9079"/>
                  </a:cubicBezTo>
                  <a:cubicBezTo>
                    <a:pt x="5319" y="9832"/>
                    <a:pt x="5593" y="10677"/>
                    <a:pt x="6072" y="11362"/>
                  </a:cubicBezTo>
                  <a:cubicBezTo>
                    <a:pt x="6353" y="11793"/>
                    <a:pt x="6796" y="12510"/>
                    <a:pt x="7403" y="12510"/>
                  </a:cubicBezTo>
                  <a:cubicBezTo>
                    <a:pt x="7438" y="12510"/>
                    <a:pt x="7474" y="12508"/>
                    <a:pt x="7510" y="12503"/>
                  </a:cubicBezTo>
                  <a:cubicBezTo>
                    <a:pt x="8081" y="12503"/>
                    <a:pt x="8355" y="12024"/>
                    <a:pt x="8560" y="11544"/>
                  </a:cubicBezTo>
                  <a:cubicBezTo>
                    <a:pt x="8925" y="10586"/>
                    <a:pt x="9131" y="9536"/>
                    <a:pt x="9313" y="8509"/>
                  </a:cubicBezTo>
                  <a:lnTo>
                    <a:pt x="9313" y="8394"/>
                  </a:lnTo>
                  <a:cubicBezTo>
                    <a:pt x="10158" y="8303"/>
                    <a:pt x="10934" y="7938"/>
                    <a:pt x="11596" y="7550"/>
                  </a:cubicBezTo>
                  <a:cubicBezTo>
                    <a:pt x="12075" y="7367"/>
                    <a:pt x="13011" y="6888"/>
                    <a:pt x="13125" y="6317"/>
                  </a:cubicBezTo>
                  <a:cubicBezTo>
                    <a:pt x="13308" y="5929"/>
                    <a:pt x="12920" y="5747"/>
                    <a:pt x="12555" y="5450"/>
                  </a:cubicBezTo>
                  <a:cubicBezTo>
                    <a:pt x="11687" y="4879"/>
                    <a:pt x="10843" y="4217"/>
                    <a:pt x="9975" y="3647"/>
                  </a:cubicBezTo>
                  <a:cubicBezTo>
                    <a:pt x="9884" y="3647"/>
                    <a:pt x="9793" y="3647"/>
                    <a:pt x="9793" y="3738"/>
                  </a:cubicBezTo>
                  <a:cubicBezTo>
                    <a:pt x="9701" y="2802"/>
                    <a:pt x="9496" y="1935"/>
                    <a:pt x="9313" y="1090"/>
                  </a:cubicBezTo>
                  <a:cubicBezTo>
                    <a:pt x="9222" y="611"/>
                    <a:pt x="9017" y="132"/>
                    <a:pt x="8446" y="40"/>
                  </a:cubicBezTo>
                  <a:cubicBezTo>
                    <a:pt x="8334" y="13"/>
                    <a:pt x="8218" y="1"/>
                    <a:pt x="8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48" name="Google Shape;2448;p50"/>
          <p:cNvGrpSpPr/>
          <p:nvPr/>
        </p:nvGrpSpPr>
        <p:grpSpPr>
          <a:xfrm>
            <a:off x="4791745" y="5289241"/>
            <a:ext cx="925569" cy="1612016"/>
            <a:chOff x="2840722" y="3966931"/>
            <a:chExt cx="695898" cy="1209012"/>
          </a:xfrm>
        </p:grpSpPr>
        <p:sp>
          <p:nvSpPr>
            <p:cNvPr id="2449" name="Google Shape;2449;p50"/>
            <p:cNvSpPr/>
            <p:nvPr/>
          </p:nvSpPr>
          <p:spPr>
            <a:xfrm>
              <a:off x="3384682" y="4066539"/>
              <a:ext cx="144371" cy="488509"/>
            </a:xfrm>
            <a:custGeom>
              <a:avLst/>
              <a:gdLst/>
              <a:ahLst/>
              <a:cxnLst/>
              <a:rect l="l" t="t" r="r" b="b"/>
              <a:pathLst>
                <a:path w="5228" h="17690" extrusionOk="0">
                  <a:moveTo>
                    <a:pt x="1" y="17690"/>
                  </a:moveTo>
                  <a:lnTo>
                    <a:pt x="1" y="17690"/>
                  </a:lnTo>
                  <a:lnTo>
                    <a:pt x="1" y="17690"/>
                  </a:lnTo>
                  <a:close/>
                  <a:moveTo>
                    <a:pt x="1507" y="13695"/>
                  </a:moveTo>
                  <a:lnTo>
                    <a:pt x="1507" y="13695"/>
                  </a:lnTo>
                  <a:lnTo>
                    <a:pt x="1507" y="13695"/>
                  </a:lnTo>
                  <a:lnTo>
                    <a:pt x="1507" y="13695"/>
                  </a:lnTo>
                  <a:close/>
                  <a:moveTo>
                    <a:pt x="2078" y="13695"/>
                  </a:moveTo>
                  <a:lnTo>
                    <a:pt x="1507" y="13695"/>
                  </a:lnTo>
                  <a:lnTo>
                    <a:pt x="2078" y="13695"/>
                  </a:lnTo>
                  <a:lnTo>
                    <a:pt x="2078" y="13695"/>
                  </a:lnTo>
                  <a:close/>
                  <a:moveTo>
                    <a:pt x="1895" y="13399"/>
                  </a:moveTo>
                  <a:lnTo>
                    <a:pt x="1895" y="13399"/>
                  </a:lnTo>
                  <a:lnTo>
                    <a:pt x="1895" y="13399"/>
                  </a:lnTo>
                  <a:lnTo>
                    <a:pt x="1895" y="13399"/>
                  </a:lnTo>
                  <a:close/>
                  <a:moveTo>
                    <a:pt x="2283" y="13399"/>
                  </a:moveTo>
                  <a:lnTo>
                    <a:pt x="1895" y="13399"/>
                  </a:lnTo>
                  <a:lnTo>
                    <a:pt x="2283" y="13399"/>
                  </a:lnTo>
                  <a:lnTo>
                    <a:pt x="2283" y="13399"/>
                  </a:lnTo>
                  <a:close/>
                  <a:moveTo>
                    <a:pt x="5228" y="0"/>
                  </a:moveTo>
                  <a:lnTo>
                    <a:pt x="5228" y="183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rgbClr val="CAC7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0" name="Google Shape;2450;p50"/>
            <p:cNvSpPr/>
            <p:nvPr/>
          </p:nvSpPr>
          <p:spPr>
            <a:xfrm>
              <a:off x="3520852" y="3992779"/>
              <a:ext cx="8202" cy="73787"/>
            </a:xfrm>
            <a:custGeom>
              <a:avLst/>
              <a:gdLst/>
              <a:ahLst/>
              <a:cxnLst/>
              <a:rect l="l" t="t" r="r" b="b"/>
              <a:pathLst>
                <a:path w="297" h="2672" extrusionOk="0">
                  <a:moveTo>
                    <a:pt x="0" y="1"/>
                  </a:moveTo>
                  <a:cubicBezTo>
                    <a:pt x="0" y="92"/>
                    <a:pt x="0" y="206"/>
                    <a:pt x="114" y="297"/>
                  </a:cubicBezTo>
                  <a:cubicBezTo>
                    <a:pt x="114" y="206"/>
                    <a:pt x="114" y="92"/>
                    <a:pt x="0" y="1"/>
                  </a:cubicBezTo>
                  <a:close/>
                  <a:moveTo>
                    <a:pt x="114" y="297"/>
                  </a:moveTo>
                  <a:cubicBezTo>
                    <a:pt x="114" y="1142"/>
                    <a:pt x="206" y="1918"/>
                    <a:pt x="297" y="2671"/>
                  </a:cubicBezTo>
                  <a:cubicBezTo>
                    <a:pt x="297" y="1918"/>
                    <a:pt x="206" y="1051"/>
                    <a:pt x="114" y="297"/>
                  </a:cubicBezTo>
                  <a:close/>
                </a:path>
              </a:pathLst>
            </a:custGeom>
            <a:solidFill>
              <a:srgbClr val="F1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1" name="Google Shape;2451;p50"/>
            <p:cNvSpPr/>
            <p:nvPr/>
          </p:nvSpPr>
          <p:spPr>
            <a:xfrm>
              <a:off x="3103562" y="5030302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754" y="0"/>
                  </a:moveTo>
                  <a:cubicBezTo>
                    <a:pt x="571" y="479"/>
                    <a:pt x="275" y="959"/>
                    <a:pt x="1" y="1438"/>
                  </a:cubicBezTo>
                  <a:cubicBezTo>
                    <a:pt x="389" y="1529"/>
                    <a:pt x="663" y="1529"/>
                    <a:pt x="960" y="1621"/>
                  </a:cubicBezTo>
                  <a:cubicBezTo>
                    <a:pt x="1233" y="1141"/>
                    <a:pt x="1416" y="662"/>
                    <a:pt x="1713" y="183"/>
                  </a:cubicBezTo>
                  <a:cubicBezTo>
                    <a:pt x="1416" y="183"/>
                    <a:pt x="1051" y="91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2" name="Google Shape;2452;p50"/>
            <p:cNvSpPr/>
            <p:nvPr/>
          </p:nvSpPr>
          <p:spPr>
            <a:xfrm>
              <a:off x="3402964" y="4384222"/>
              <a:ext cx="70639" cy="52330"/>
            </a:xfrm>
            <a:custGeom>
              <a:avLst/>
              <a:gdLst/>
              <a:ahLst/>
              <a:cxnLst/>
              <a:rect l="l" t="t" r="r" b="b"/>
              <a:pathLst>
                <a:path w="2558" h="1895" extrusionOk="0">
                  <a:moveTo>
                    <a:pt x="1051" y="0"/>
                  </a:moveTo>
                  <a:cubicBezTo>
                    <a:pt x="663" y="571"/>
                    <a:pt x="389" y="1233"/>
                    <a:pt x="1" y="1803"/>
                  </a:cubicBezTo>
                  <a:cubicBezTo>
                    <a:pt x="480" y="1895"/>
                    <a:pt x="845" y="1895"/>
                    <a:pt x="1233" y="1895"/>
                  </a:cubicBezTo>
                  <a:lnTo>
                    <a:pt x="1621" y="1895"/>
                  </a:lnTo>
                  <a:cubicBezTo>
                    <a:pt x="1895" y="1324"/>
                    <a:pt x="2192" y="753"/>
                    <a:pt x="2557" y="297"/>
                  </a:cubicBezTo>
                  <a:cubicBezTo>
                    <a:pt x="1987" y="183"/>
                    <a:pt x="1530" y="91"/>
                    <a:pt x="1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3" name="Google Shape;2453;p50"/>
            <p:cNvSpPr/>
            <p:nvPr/>
          </p:nvSpPr>
          <p:spPr>
            <a:xfrm>
              <a:off x="3177321" y="4534226"/>
              <a:ext cx="209929" cy="401550"/>
            </a:xfrm>
            <a:custGeom>
              <a:avLst/>
              <a:gdLst/>
              <a:ahLst/>
              <a:cxnLst/>
              <a:rect l="l" t="t" r="r" b="b"/>
              <a:pathLst>
                <a:path w="7602" h="14541" extrusionOk="0">
                  <a:moveTo>
                    <a:pt x="6369" y="1"/>
                  </a:moveTo>
                  <a:cubicBezTo>
                    <a:pt x="4086" y="4657"/>
                    <a:pt x="2169" y="9587"/>
                    <a:pt x="0" y="14266"/>
                  </a:cubicBezTo>
                  <a:cubicBezTo>
                    <a:pt x="274" y="14358"/>
                    <a:pt x="571" y="14449"/>
                    <a:pt x="936" y="14540"/>
                  </a:cubicBezTo>
                  <a:cubicBezTo>
                    <a:pt x="2169" y="12075"/>
                    <a:pt x="3310" y="9701"/>
                    <a:pt x="4565" y="7213"/>
                  </a:cubicBezTo>
                  <a:cubicBezTo>
                    <a:pt x="4839" y="6734"/>
                    <a:pt x="5022" y="6278"/>
                    <a:pt x="5319" y="5798"/>
                  </a:cubicBezTo>
                  <a:cubicBezTo>
                    <a:pt x="6072" y="4086"/>
                    <a:pt x="6848" y="2466"/>
                    <a:pt x="7601" y="845"/>
                  </a:cubicBezTo>
                  <a:cubicBezTo>
                    <a:pt x="7601" y="754"/>
                    <a:pt x="7510" y="754"/>
                    <a:pt x="7510" y="754"/>
                  </a:cubicBezTo>
                  <a:cubicBezTo>
                    <a:pt x="7122" y="457"/>
                    <a:pt x="6734" y="183"/>
                    <a:pt x="6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4" name="Google Shape;2454;p50"/>
            <p:cNvSpPr/>
            <p:nvPr/>
          </p:nvSpPr>
          <p:spPr>
            <a:xfrm>
              <a:off x="3279442" y="4181886"/>
              <a:ext cx="236384" cy="204876"/>
            </a:xfrm>
            <a:custGeom>
              <a:avLst/>
              <a:gdLst/>
              <a:ahLst/>
              <a:cxnLst/>
              <a:rect l="l" t="t" r="r" b="b"/>
              <a:pathLst>
                <a:path w="8560" h="7419" extrusionOk="0">
                  <a:moveTo>
                    <a:pt x="91" y="0"/>
                  </a:moveTo>
                  <a:cubicBezTo>
                    <a:pt x="91" y="92"/>
                    <a:pt x="0" y="206"/>
                    <a:pt x="0" y="297"/>
                  </a:cubicBezTo>
                  <a:lnTo>
                    <a:pt x="0" y="571"/>
                  </a:lnTo>
                  <a:cubicBezTo>
                    <a:pt x="1050" y="3241"/>
                    <a:pt x="3812" y="5045"/>
                    <a:pt x="6574" y="5045"/>
                  </a:cubicBezTo>
                  <a:lnTo>
                    <a:pt x="7030" y="5045"/>
                  </a:lnTo>
                  <a:cubicBezTo>
                    <a:pt x="6574" y="5707"/>
                    <a:pt x="6094" y="6369"/>
                    <a:pt x="5706" y="7053"/>
                  </a:cubicBezTo>
                  <a:cubicBezTo>
                    <a:pt x="6186" y="7236"/>
                    <a:pt x="6665" y="7327"/>
                    <a:pt x="7144" y="7418"/>
                  </a:cubicBezTo>
                  <a:cubicBezTo>
                    <a:pt x="7327" y="7145"/>
                    <a:pt x="7418" y="6848"/>
                    <a:pt x="7601" y="6665"/>
                  </a:cubicBezTo>
                  <a:cubicBezTo>
                    <a:pt x="7898" y="6003"/>
                    <a:pt x="8172" y="5433"/>
                    <a:pt x="8468" y="4862"/>
                  </a:cubicBezTo>
                  <a:lnTo>
                    <a:pt x="8468" y="4771"/>
                  </a:lnTo>
                  <a:cubicBezTo>
                    <a:pt x="8468" y="4657"/>
                    <a:pt x="8560" y="4657"/>
                    <a:pt x="8560" y="4565"/>
                  </a:cubicBezTo>
                  <a:cubicBezTo>
                    <a:pt x="5433" y="4291"/>
                    <a:pt x="1233" y="315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5" name="Google Shape;2455;p50"/>
            <p:cNvSpPr/>
            <p:nvPr/>
          </p:nvSpPr>
          <p:spPr>
            <a:xfrm>
              <a:off x="3295182" y="3995292"/>
              <a:ext cx="223157" cy="302605"/>
            </a:xfrm>
            <a:custGeom>
              <a:avLst/>
              <a:gdLst/>
              <a:ahLst/>
              <a:cxnLst/>
              <a:rect l="l" t="t" r="r" b="b"/>
              <a:pathLst>
                <a:path w="8081" h="10958" extrusionOk="0">
                  <a:moveTo>
                    <a:pt x="1" y="6575"/>
                  </a:moveTo>
                  <a:cubicBezTo>
                    <a:pt x="480" y="7807"/>
                    <a:pt x="1325" y="8675"/>
                    <a:pt x="2466" y="9337"/>
                  </a:cubicBezTo>
                  <a:cubicBezTo>
                    <a:pt x="1713" y="8675"/>
                    <a:pt x="1051" y="7807"/>
                    <a:pt x="480" y="6849"/>
                  </a:cubicBezTo>
                  <a:cubicBezTo>
                    <a:pt x="389" y="6666"/>
                    <a:pt x="183" y="6575"/>
                    <a:pt x="92" y="6575"/>
                  </a:cubicBezTo>
                  <a:close/>
                  <a:moveTo>
                    <a:pt x="7031" y="1"/>
                  </a:moveTo>
                  <a:lnTo>
                    <a:pt x="7031" y="115"/>
                  </a:lnTo>
                  <a:cubicBezTo>
                    <a:pt x="6666" y="3539"/>
                    <a:pt x="6940" y="7237"/>
                    <a:pt x="7145" y="10660"/>
                  </a:cubicBezTo>
                  <a:cubicBezTo>
                    <a:pt x="7145" y="10660"/>
                    <a:pt x="7145" y="10752"/>
                    <a:pt x="7236" y="10843"/>
                  </a:cubicBezTo>
                  <a:cubicBezTo>
                    <a:pt x="7510" y="10843"/>
                    <a:pt x="7807" y="10957"/>
                    <a:pt x="7990" y="10957"/>
                  </a:cubicBezTo>
                  <a:lnTo>
                    <a:pt x="8081" y="10957"/>
                  </a:lnTo>
                  <a:lnTo>
                    <a:pt x="8081" y="7716"/>
                  </a:lnTo>
                  <a:lnTo>
                    <a:pt x="8081" y="5342"/>
                  </a:lnTo>
                  <a:cubicBezTo>
                    <a:pt x="8081" y="4383"/>
                    <a:pt x="7990" y="3539"/>
                    <a:pt x="7898" y="2672"/>
                  </a:cubicBezTo>
                  <a:lnTo>
                    <a:pt x="7898" y="2284"/>
                  </a:lnTo>
                  <a:lnTo>
                    <a:pt x="7898" y="1713"/>
                  </a:lnTo>
                  <a:cubicBezTo>
                    <a:pt x="7898" y="1142"/>
                    <a:pt x="7898" y="480"/>
                    <a:pt x="7716" y="298"/>
                  </a:cubicBezTo>
                  <a:cubicBezTo>
                    <a:pt x="7602" y="115"/>
                    <a:pt x="7419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6" name="Google Shape;2456;p50"/>
            <p:cNvSpPr/>
            <p:nvPr/>
          </p:nvSpPr>
          <p:spPr>
            <a:xfrm>
              <a:off x="3130045" y="4442213"/>
              <a:ext cx="312049" cy="588117"/>
            </a:xfrm>
            <a:custGeom>
              <a:avLst/>
              <a:gdLst/>
              <a:ahLst/>
              <a:cxnLst/>
              <a:rect l="l" t="t" r="r" b="b"/>
              <a:pathLst>
                <a:path w="11300" h="21297" extrusionOk="0">
                  <a:moveTo>
                    <a:pt x="9793" y="0"/>
                  </a:moveTo>
                  <a:cubicBezTo>
                    <a:pt x="9222" y="936"/>
                    <a:pt x="8743" y="1895"/>
                    <a:pt x="8263" y="2853"/>
                  </a:cubicBezTo>
                  <a:cubicBezTo>
                    <a:pt x="8743" y="3036"/>
                    <a:pt x="9131" y="3424"/>
                    <a:pt x="9496" y="3698"/>
                  </a:cubicBezTo>
                  <a:cubicBezTo>
                    <a:pt x="10066" y="2465"/>
                    <a:pt x="10728" y="1233"/>
                    <a:pt x="11299" y="91"/>
                  </a:cubicBezTo>
                  <a:lnTo>
                    <a:pt x="10728" y="91"/>
                  </a:lnTo>
                  <a:cubicBezTo>
                    <a:pt x="10454" y="91"/>
                    <a:pt x="10066" y="91"/>
                    <a:pt x="9793" y="0"/>
                  </a:cubicBezTo>
                  <a:close/>
                  <a:moveTo>
                    <a:pt x="1507" y="17872"/>
                  </a:moveTo>
                  <a:cubicBezTo>
                    <a:pt x="1028" y="19014"/>
                    <a:pt x="571" y="20064"/>
                    <a:pt x="1" y="21022"/>
                  </a:cubicBezTo>
                  <a:cubicBezTo>
                    <a:pt x="274" y="21114"/>
                    <a:pt x="571" y="21205"/>
                    <a:pt x="845" y="21296"/>
                  </a:cubicBezTo>
                  <a:cubicBezTo>
                    <a:pt x="1416" y="20246"/>
                    <a:pt x="1895" y="19310"/>
                    <a:pt x="2374" y="18260"/>
                  </a:cubicBezTo>
                  <a:lnTo>
                    <a:pt x="2557" y="18055"/>
                  </a:lnTo>
                  <a:cubicBezTo>
                    <a:pt x="2169" y="18055"/>
                    <a:pt x="1895" y="17964"/>
                    <a:pt x="1507" y="178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7" name="Google Shape;2457;p50"/>
            <p:cNvSpPr/>
            <p:nvPr/>
          </p:nvSpPr>
          <p:spPr>
            <a:xfrm>
              <a:off x="3056285" y="5077579"/>
              <a:ext cx="70639" cy="78813"/>
            </a:xfrm>
            <a:custGeom>
              <a:avLst/>
              <a:gdLst/>
              <a:ahLst/>
              <a:cxnLst/>
              <a:rect l="l" t="t" r="r" b="b"/>
              <a:pathLst>
                <a:path w="2558" h="2854" extrusionOk="0">
                  <a:moveTo>
                    <a:pt x="1622" y="0"/>
                  </a:moveTo>
                  <a:cubicBezTo>
                    <a:pt x="1142" y="753"/>
                    <a:pt x="663" y="1529"/>
                    <a:pt x="184" y="2283"/>
                  </a:cubicBezTo>
                  <a:cubicBezTo>
                    <a:pt x="1" y="2579"/>
                    <a:pt x="275" y="2853"/>
                    <a:pt x="572" y="2853"/>
                  </a:cubicBezTo>
                  <a:cubicBezTo>
                    <a:pt x="663" y="2853"/>
                    <a:pt x="754" y="2853"/>
                    <a:pt x="845" y="2762"/>
                  </a:cubicBezTo>
                  <a:cubicBezTo>
                    <a:pt x="1325" y="2100"/>
                    <a:pt x="1804" y="1324"/>
                    <a:pt x="2283" y="662"/>
                  </a:cubicBezTo>
                  <a:cubicBezTo>
                    <a:pt x="2375" y="479"/>
                    <a:pt x="2466" y="297"/>
                    <a:pt x="2557" y="91"/>
                  </a:cubicBezTo>
                  <a:cubicBezTo>
                    <a:pt x="2192" y="91"/>
                    <a:pt x="1895" y="0"/>
                    <a:pt x="1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8" name="Google Shape;2458;p50"/>
            <p:cNvSpPr/>
            <p:nvPr/>
          </p:nvSpPr>
          <p:spPr>
            <a:xfrm>
              <a:off x="2840722" y="3966931"/>
              <a:ext cx="695898" cy="1209012"/>
            </a:xfrm>
            <a:custGeom>
              <a:avLst/>
              <a:gdLst/>
              <a:ahLst/>
              <a:cxnLst/>
              <a:rect l="l" t="t" r="r" b="b"/>
              <a:pathLst>
                <a:path w="25200" h="43781" extrusionOk="0">
                  <a:moveTo>
                    <a:pt x="23661" y="1026"/>
                  </a:moveTo>
                  <a:cubicBezTo>
                    <a:pt x="23846" y="1026"/>
                    <a:pt x="24020" y="1112"/>
                    <a:pt x="24173" y="1325"/>
                  </a:cubicBezTo>
                  <a:cubicBezTo>
                    <a:pt x="24447" y="1713"/>
                    <a:pt x="24355" y="3128"/>
                    <a:pt x="24355" y="3699"/>
                  </a:cubicBezTo>
                  <a:cubicBezTo>
                    <a:pt x="24447" y="4566"/>
                    <a:pt x="24538" y="5410"/>
                    <a:pt x="24538" y="6369"/>
                  </a:cubicBezTo>
                  <a:cubicBezTo>
                    <a:pt x="24629" y="8172"/>
                    <a:pt x="24629" y="10067"/>
                    <a:pt x="24538" y="11984"/>
                  </a:cubicBezTo>
                  <a:cubicBezTo>
                    <a:pt x="21502" y="11505"/>
                    <a:pt x="17211" y="10546"/>
                    <a:pt x="16366" y="7305"/>
                  </a:cubicBezTo>
                  <a:lnTo>
                    <a:pt x="16366" y="7214"/>
                  </a:lnTo>
                  <a:cubicBezTo>
                    <a:pt x="17599" y="6278"/>
                    <a:pt x="18649" y="5228"/>
                    <a:pt x="19790" y="4269"/>
                  </a:cubicBezTo>
                  <a:cubicBezTo>
                    <a:pt x="20543" y="3607"/>
                    <a:pt x="21205" y="3037"/>
                    <a:pt x="21890" y="2375"/>
                  </a:cubicBezTo>
                  <a:cubicBezTo>
                    <a:pt x="22245" y="2073"/>
                    <a:pt x="23014" y="1026"/>
                    <a:pt x="23661" y="1026"/>
                  </a:cubicBezTo>
                  <a:close/>
                  <a:moveTo>
                    <a:pt x="15978" y="7784"/>
                  </a:moveTo>
                  <a:cubicBezTo>
                    <a:pt x="17211" y="11025"/>
                    <a:pt x="21411" y="12167"/>
                    <a:pt x="24538" y="12349"/>
                  </a:cubicBezTo>
                  <a:cubicBezTo>
                    <a:pt x="24059" y="13308"/>
                    <a:pt x="23602" y="14267"/>
                    <a:pt x="23123" y="15202"/>
                  </a:cubicBezTo>
                  <a:cubicBezTo>
                    <a:pt x="19608" y="14449"/>
                    <a:pt x="16366" y="13696"/>
                    <a:pt x="14746" y="10158"/>
                  </a:cubicBezTo>
                  <a:cubicBezTo>
                    <a:pt x="15225" y="9405"/>
                    <a:pt x="15613" y="8652"/>
                    <a:pt x="15978" y="7784"/>
                  </a:cubicBezTo>
                  <a:close/>
                  <a:moveTo>
                    <a:pt x="14563" y="10546"/>
                  </a:moveTo>
                  <a:cubicBezTo>
                    <a:pt x="16184" y="13879"/>
                    <a:pt x="19402" y="14929"/>
                    <a:pt x="23031" y="15408"/>
                  </a:cubicBezTo>
                  <a:cubicBezTo>
                    <a:pt x="22735" y="15864"/>
                    <a:pt x="22461" y="16435"/>
                    <a:pt x="22164" y="17006"/>
                  </a:cubicBezTo>
                  <a:cubicBezTo>
                    <a:pt x="21983" y="17024"/>
                    <a:pt x="21796" y="17034"/>
                    <a:pt x="21603" y="17034"/>
                  </a:cubicBezTo>
                  <a:cubicBezTo>
                    <a:pt x="18757" y="17034"/>
                    <a:pt x="14759" y="15028"/>
                    <a:pt x="13605" y="12441"/>
                  </a:cubicBezTo>
                  <a:cubicBezTo>
                    <a:pt x="13901" y="11779"/>
                    <a:pt x="14267" y="11208"/>
                    <a:pt x="14563" y="10546"/>
                  </a:cubicBezTo>
                  <a:close/>
                  <a:moveTo>
                    <a:pt x="15491" y="19550"/>
                  </a:moveTo>
                  <a:cubicBezTo>
                    <a:pt x="17036" y="19550"/>
                    <a:pt x="18536" y="20377"/>
                    <a:pt x="19790" y="21388"/>
                  </a:cubicBezTo>
                  <a:lnTo>
                    <a:pt x="19973" y="21388"/>
                  </a:lnTo>
                  <a:cubicBezTo>
                    <a:pt x="18923" y="23488"/>
                    <a:pt x="17896" y="25679"/>
                    <a:pt x="16754" y="27756"/>
                  </a:cubicBezTo>
                  <a:cubicBezTo>
                    <a:pt x="15499" y="30244"/>
                    <a:pt x="14358" y="32618"/>
                    <a:pt x="13125" y="35083"/>
                  </a:cubicBezTo>
                  <a:cubicBezTo>
                    <a:pt x="10843" y="34695"/>
                    <a:pt x="8948" y="33280"/>
                    <a:pt x="8378" y="31089"/>
                  </a:cubicBezTo>
                  <a:cubicBezTo>
                    <a:pt x="7716" y="28624"/>
                    <a:pt x="9131" y="26341"/>
                    <a:pt x="10089" y="24241"/>
                  </a:cubicBezTo>
                  <a:cubicBezTo>
                    <a:pt x="11048" y="22255"/>
                    <a:pt x="12189" y="20156"/>
                    <a:pt x="14472" y="19676"/>
                  </a:cubicBezTo>
                  <a:cubicBezTo>
                    <a:pt x="14812" y="19590"/>
                    <a:pt x="15153" y="19550"/>
                    <a:pt x="15491" y="19550"/>
                  </a:cubicBezTo>
                  <a:close/>
                  <a:moveTo>
                    <a:pt x="13331" y="12920"/>
                  </a:moveTo>
                  <a:cubicBezTo>
                    <a:pt x="13993" y="14358"/>
                    <a:pt x="15408" y="15202"/>
                    <a:pt x="16754" y="15864"/>
                  </a:cubicBezTo>
                  <a:cubicBezTo>
                    <a:pt x="18242" y="16618"/>
                    <a:pt x="19730" y="17355"/>
                    <a:pt x="21338" y="17355"/>
                  </a:cubicBezTo>
                  <a:cubicBezTo>
                    <a:pt x="21580" y="17355"/>
                    <a:pt x="21825" y="17338"/>
                    <a:pt x="22073" y="17302"/>
                  </a:cubicBezTo>
                  <a:lnTo>
                    <a:pt x="22073" y="17302"/>
                  </a:lnTo>
                  <a:cubicBezTo>
                    <a:pt x="21411" y="18535"/>
                    <a:pt x="20749" y="19768"/>
                    <a:pt x="20178" y="21114"/>
                  </a:cubicBezTo>
                  <a:lnTo>
                    <a:pt x="20064" y="21000"/>
                  </a:lnTo>
                  <a:cubicBezTo>
                    <a:pt x="18842" y="19852"/>
                    <a:pt x="17168" y="19064"/>
                    <a:pt x="15507" y="19064"/>
                  </a:cubicBezTo>
                  <a:cubicBezTo>
                    <a:pt x="15122" y="19064"/>
                    <a:pt x="14736" y="19107"/>
                    <a:pt x="14358" y="19197"/>
                  </a:cubicBezTo>
                  <a:cubicBezTo>
                    <a:pt x="11893" y="19768"/>
                    <a:pt x="10660" y="22141"/>
                    <a:pt x="9610" y="24241"/>
                  </a:cubicBezTo>
                  <a:cubicBezTo>
                    <a:pt x="8469" y="26615"/>
                    <a:pt x="7145" y="28989"/>
                    <a:pt x="8081" y="31660"/>
                  </a:cubicBezTo>
                  <a:cubicBezTo>
                    <a:pt x="8857" y="33759"/>
                    <a:pt x="10751" y="35175"/>
                    <a:pt x="13034" y="35266"/>
                  </a:cubicBezTo>
                  <a:lnTo>
                    <a:pt x="12851" y="35471"/>
                  </a:lnTo>
                  <a:cubicBezTo>
                    <a:pt x="12372" y="36521"/>
                    <a:pt x="11893" y="37457"/>
                    <a:pt x="11322" y="38507"/>
                  </a:cubicBezTo>
                  <a:cubicBezTo>
                    <a:pt x="7807" y="37754"/>
                    <a:pt x="5045" y="35563"/>
                    <a:pt x="3630" y="32230"/>
                  </a:cubicBezTo>
                  <a:cubicBezTo>
                    <a:pt x="3630" y="32230"/>
                    <a:pt x="3630" y="32139"/>
                    <a:pt x="3516" y="32139"/>
                  </a:cubicBezTo>
                  <a:cubicBezTo>
                    <a:pt x="6757" y="25679"/>
                    <a:pt x="9998" y="19288"/>
                    <a:pt x="13331" y="12920"/>
                  </a:cubicBezTo>
                  <a:close/>
                  <a:moveTo>
                    <a:pt x="3424" y="32413"/>
                  </a:moveTo>
                  <a:cubicBezTo>
                    <a:pt x="4657" y="35745"/>
                    <a:pt x="7716" y="38233"/>
                    <a:pt x="11231" y="38690"/>
                  </a:cubicBezTo>
                  <a:cubicBezTo>
                    <a:pt x="10934" y="39169"/>
                    <a:pt x="10751" y="39648"/>
                    <a:pt x="10478" y="40128"/>
                  </a:cubicBezTo>
                  <a:cubicBezTo>
                    <a:pt x="6848" y="39374"/>
                    <a:pt x="4292" y="37366"/>
                    <a:pt x="2580" y="34125"/>
                  </a:cubicBezTo>
                  <a:lnTo>
                    <a:pt x="3424" y="32413"/>
                  </a:lnTo>
                  <a:close/>
                  <a:moveTo>
                    <a:pt x="2375" y="34421"/>
                  </a:moveTo>
                  <a:cubicBezTo>
                    <a:pt x="3721" y="37663"/>
                    <a:pt x="6940" y="39945"/>
                    <a:pt x="10363" y="40310"/>
                  </a:cubicBezTo>
                  <a:cubicBezTo>
                    <a:pt x="9907" y="41360"/>
                    <a:pt x="9428" y="42319"/>
                    <a:pt x="9040" y="43369"/>
                  </a:cubicBezTo>
                  <a:lnTo>
                    <a:pt x="8948" y="43369"/>
                  </a:lnTo>
                  <a:cubicBezTo>
                    <a:pt x="5524" y="43369"/>
                    <a:pt x="2489" y="41748"/>
                    <a:pt x="868" y="38690"/>
                  </a:cubicBezTo>
                  <a:cubicBezTo>
                    <a:pt x="803" y="38625"/>
                    <a:pt x="728" y="38561"/>
                    <a:pt x="656" y="38561"/>
                  </a:cubicBezTo>
                  <a:cubicBezTo>
                    <a:pt x="627" y="38561"/>
                    <a:pt x="598" y="38572"/>
                    <a:pt x="571" y="38598"/>
                  </a:cubicBezTo>
                  <a:cubicBezTo>
                    <a:pt x="480" y="38507"/>
                    <a:pt x="480" y="38507"/>
                    <a:pt x="480" y="38416"/>
                  </a:cubicBezTo>
                  <a:cubicBezTo>
                    <a:pt x="1142" y="37092"/>
                    <a:pt x="1713" y="35745"/>
                    <a:pt x="2375" y="34421"/>
                  </a:cubicBezTo>
                  <a:close/>
                  <a:moveTo>
                    <a:pt x="23967" y="1"/>
                  </a:moveTo>
                  <a:cubicBezTo>
                    <a:pt x="22552" y="754"/>
                    <a:pt x="21320" y="2283"/>
                    <a:pt x="20178" y="3311"/>
                  </a:cubicBezTo>
                  <a:cubicBezTo>
                    <a:pt x="18740" y="4566"/>
                    <a:pt x="17211" y="5890"/>
                    <a:pt x="15887" y="7305"/>
                  </a:cubicBezTo>
                  <a:lnTo>
                    <a:pt x="15796" y="7305"/>
                  </a:lnTo>
                  <a:cubicBezTo>
                    <a:pt x="15705" y="7305"/>
                    <a:pt x="15705" y="7419"/>
                    <a:pt x="15613" y="7510"/>
                  </a:cubicBezTo>
                  <a:cubicBezTo>
                    <a:pt x="10089" y="17394"/>
                    <a:pt x="4862" y="27574"/>
                    <a:pt x="206" y="37845"/>
                  </a:cubicBezTo>
                  <a:lnTo>
                    <a:pt x="206" y="37936"/>
                  </a:lnTo>
                  <a:lnTo>
                    <a:pt x="206" y="38028"/>
                  </a:lnTo>
                  <a:cubicBezTo>
                    <a:pt x="92" y="38119"/>
                    <a:pt x="92" y="38119"/>
                    <a:pt x="92" y="38233"/>
                  </a:cubicBezTo>
                  <a:cubicBezTo>
                    <a:pt x="1" y="38416"/>
                    <a:pt x="206" y="38507"/>
                    <a:pt x="297" y="38507"/>
                  </a:cubicBezTo>
                  <a:cubicBezTo>
                    <a:pt x="389" y="38598"/>
                    <a:pt x="389" y="38598"/>
                    <a:pt x="480" y="38598"/>
                  </a:cubicBezTo>
                  <a:cubicBezTo>
                    <a:pt x="389" y="38690"/>
                    <a:pt x="389" y="38804"/>
                    <a:pt x="389" y="38986"/>
                  </a:cubicBezTo>
                  <a:cubicBezTo>
                    <a:pt x="1880" y="41779"/>
                    <a:pt x="4897" y="43780"/>
                    <a:pt x="8107" y="43780"/>
                  </a:cubicBezTo>
                  <a:cubicBezTo>
                    <a:pt x="8387" y="43780"/>
                    <a:pt x="8667" y="43765"/>
                    <a:pt x="8948" y="43734"/>
                  </a:cubicBezTo>
                  <a:cubicBezTo>
                    <a:pt x="9040" y="43734"/>
                    <a:pt x="9131" y="43734"/>
                    <a:pt x="9131" y="43643"/>
                  </a:cubicBezTo>
                  <a:cubicBezTo>
                    <a:pt x="10751" y="41178"/>
                    <a:pt x="11893" y="38325"/>
                    <a:pt x="13217" y="35654"/>
                  </a:cubicBezTo>
                  <a:cubicBezTo>
                    <a:pt x="14563" y="33098"/>
                    <a:pt x="15887" y="30518"/>
                    <a:pt x="17120" y="27962"/>
                  </a:cubicBezTo>
                  <a:cubicBezTo>
                    <a:pt x="19790" y="22826"/>
                    <a:pt x="22461" y="17576"/>
                    <a:pt x="25017" y="12349"/>
                  </a:cubicBezTo>
                  <a:cubicBezTo>
                    <a:pt x="25200" y="12349"/>
                    <a:pt x="25200" y="12167"/>
                    <a:pt x="25109" y="12075"/>
                  </a:cubicBezTo>
                  <a:cubicBezTo>
                    <a:pt x="25109" y="12075"/>
                    <a:pt x="25017" y="12075"/>
                    <a:pt x="25017" y="11984"/>
                  </a:cubicBezTo>
                  <a:cubicBezTo>
                    <a:pt x="25109" y="9587"/>
                    <a:pt x="25109" y="7214"/>
                    <a:pt x="25017" y="4840"/>
                  </a:cubicBezTo>
                  <a:cubicBezTo>
                    <a:pt x="24926" y="3607"/>
                    <a:pt x="24835" y="2466"/>
                    <a:pt x="24743" y="1233"/>
                  </a:cubicBezTo>
                  <a:cubicBezTo>
                    <a:pt x="24629" y="754"/>
                    <a:pt x="24629" y="366"/>
                    <a:pt x="24264" y="92"/>
                  </a:cubicBezTo>
                  <a:cubicBezTo>
                    <a:pt x="24173" y="1"/>
                    <a:pt x="24059" y="1"/>
                    <a:pt x="23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59" name="Google Shape;2459;p50"/>
          <p:cNvGrpSpPr/>
          <p:nvPr/>
        </p:nvGrpSpPr>
        <p:grpSpPr>
          <a:xfrm>
            <a:off x="6440705" y="5746178"/>
            <a:ext cx="1327126" cy="1319481"/>
            <a:chOff x="4004308" y="4309633"/>
            <a:chExt cx="997813" cy="989611"/>
          </a:xfrm>
        </p:grpSpPr>
        <p:sp>
          <p:nvSpPr>
            <p:cNvPr id="2460" name="Google Shape;2460;p50"/>
            <p:cNvSpPr/>
            <p:nvPr/>
          </p:nvSpPr>
          <p:spPr>
            <a:xfrm>
              <a:off x="4800393" y="4930695"/>
              <a:ext cx="86380" cy="76300"/>
            </a:xfrm>
            <a:custGeom>
              <a:avLst/>
              <a:gdLst/>
              <a:ahLst/>
              <a:cxnLst/>
              <a:rect l="l" t="t" r="r" b="b"/>
              <a:pathLst>
                <a:path w="3128" h="2763" extrusionOk="0">
                  <a:moveTo>
                    <a:pt x="663" y="183"/>
                  </a:moveTo>
                  <a:cubicBezTo>
                    <a:pt x="571" y="480"/>
                    <a:pt x="366" y="754"/>
                    <a:pt x="183" y="1051"/>
                  </a:cubicBezTo>
                  <a:lnTo>
                    <a:pt x="183" y="1051"/>
                  </a:lnTo>
                  <a:cubicBezTo>
                    <a:pt x="366" y="754"/>
                    <a:pt x="571" y="480"/>
                    <a:pt x="663" y="183"/>
                  </a:cubicBezTo>
                  <a:close/>
                  <a:moveTo>
                    <a:pt x="663" y="92"/>
                  </a:moveTo>
                  <a:lnTo>
                    <a:pt x="663" y="92"/>
                  </a:lnTo>
                  <a:lnTo>
                    <a:pt x="663" y="92"/>
                  </a:lnTo>
                  <a:lnTo>
                    <a:pt x="845" y="275"/>
                  </a:lnTo>
                  <a:cubicBezTo>
                    <a:pt x="1598" y="1142"/>
                    <a:pt x="2374" y="1987"/>
                    <a:pt x="3128" y="2763"/>
                  </a:cubicBezTo>
                  <a:lnTo>
                    <a:pt x="3128" y="2763"/>
                  </a:lnTo>
                  <a:cubicBezTo>
                    <a:pt x="2374" y="1987"/>
                    <a:pt x="1598" y="1142"/>
                    <a:pt x="845" y="275"/>
                  </a:cubicBezTo>
                  <a:lnTo>
                    <a:pt x="663" y="92"/>
                  </a:lnTo>
                  <a:close/>
                  <a:moveTo>
                    <a:pt x="457" y="1"/>
                  </a:moveTo>
                  <a:cubicBezTo>
                    <a:pt x="366" y="275"/>
                    <a:pt x="183" y="571"/>
                    <a:pt x="1" y="754"/>
                  </a:cubicBezTo>
                  <a:lnTo>
                    <a:pt x="1" y="754"/>
                  </a:lnTo>
                  <a:cubicBezTo>
                    <a:pt x="183" y="571"/>
                    <a:pt x="366" y="275"/>
                    <a:pt x="457" y="1"/>
                  </a:cubicBezTo>
                  <a:close/>
                  <a:moveTo>
                    <a:pt x="571" y="1"/>
                  </a:moveTo>
                  <a:lnTo>
                    <a:pt x="571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1" name="Google Shape;2461;p50"/>
            <p:cNvSpPr/>
            <p:nvPr/>
          </p:nvSpPr>
          <p:spPr>
            <a:xfrm>
              <a:off x="4374929" y="4492003"/>
              <a:ext cx="52330" cy="78813"/>
            </a:xfrm>
            <a:custGeom>
              <a:avLst/>
              <a:gdLst/>
              <a:ahLst/>
              <a:cxnLst/>
              <a:rect l="l" t="t" r="r" b="b"/>
              <a:pathLst>
                <a:path w="1895" h="2854" extrusionOk="0">
                  <a:moveTo>
                    <a:pt x="662" y="0"/>
                  </a:moveTo>
                  <a:cubicBezTo>
                    <a:pt x="457" y="480"/>
                    <a:pt x="274" y="845"/>
                    <a:pt x="0" y="1324"/>
                  </a:cubicBezTo>
                  <a:cubicBezTo>
                    <a:pt x="366" y="1804"/>
                    <a:pt x="845" y="2374"/>
                    <a:pt x="1324" y="2853"/>
                  </a:cubicBezTo>
                  <a:cubicBezTo>
                    <a:pt x="1598" y="2374"/>
                    <a:pt x="1804" y="1895"/>
                    <a:pt x="1895" y="1415"/>
                  </a:cubicBezTo>
                  <a:cubicBezTo>
                    <a:pt x="1507" y="959"/>
                    <a:pt x="1142" y="480"/>
                    <a:pt x="6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2" name="Google Shape;2462;p50"/>
            <p:cNvSpPr/>
            <p:nvPr/>
          </p:nvSpPr>
          <p:spPr>
            <a:xfrm>
              <a:off x="4487764" y="4628780"/>
              <a:ext cx="328425" cy="322737"/>
            </a:xfrm>
            <a:custGeom>
              <a:avLst/>
              <a:gdLst/>
              <a:ahLst/>
              <a:cxnLst/>
              <a:rect l="l" t="t" r="r" b="b"/>
              <a:pathLst>
                <a:path w="11893" h="11687" extrusionOk="0">
                  <a:moveTo>
                    <a:pt x="1141" y="0"/>
                  </a:moveTo>
                  <a:cubicBezTo>
                    <a:pt x="753" y="274"/>
                    <a:pt x="365" y="571"/>
                    <a:pt x="0" y="845"/>
                  </a:cubicBezTo>
                  <a:cubicBezTo>
                    <a:pt x="3607" y="4565"/>
                    <a:pt x="7601" y="7989"/>
                    <a:pt x="11322" y="11687"/>
                  </a:cubicBezTo>
                  <a:cubicBezTo>
                    <a:pt x="11504" y="11504"/>
                    <a:pt x="11687" y="11208"/>
                    <a:pt x="11778" y="10934"/>
                  </a:cubicBezTo>
                  <a:lnTo>
                    <a:pt x="11892" y="10934"/>
                  </a:lnTo>
                  <a:cubicBezTo>
                    <a:pt x="9975" y="8925"/>
                    <a:pt x="8080" y="6939"/>
                    <a:pt x="6277" y="5022"/>
                  </a:cubicBezTo>
                  <a:cubicBezTo>
                    <a:pt x="5889" y="4657"/>
                    <a:pt x="5501" y="4177"/>
                    <a:pt x="5136" y="3789"/>
                  </a:cubicBezTo>
                  <a:cubicBezTo>
                    <a:pt x="3789" y="2557"/>
                    <a:pt x="2465" y="1324"/>
                    <a:pt x="1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3" name="Google Shape;2463;p50"/>
            <p:cNvSpPr/>
            <p:nvPr/>
          </p:nvSpPr>
          <p:spPr>
            <a:xfrm>
              <a:off x="4132883" y="4423932"/>
              <a:ext cx="257841" cy="183446"/>
            </a:xfrm>
            <a:custGeom>
              <a:avLst/>
              <a:gdLst/>
              <a:ahLst/>
              <a:cxnLst/>
              <a:rect l="l" t="t" r="r" b="b"/>
              <a:pathLst>
                <a:path w="9337" h="6643" extrusionOk="0">
                  <a:moveTo>
                    <a:pt x="7145" y="0"/>
                  </a:moveTo>
                  <a:cubicBezTo>
                    <a:pt x="5912" y="2853"/>
                    <a:pt x="3333" y="6368"/>
                    <a:pt x="1" y="6368"/>
                  </a:cubicBezTo>
                  <a:lnTo>
                    <a:pt x="297" y="6642"/>
                  </a:lnTo>
                  <a:lnTo>
                    <a:pt x="480" y="6642"/>
                  </a:lnTo>
                  <a:cubicBezTo>
                    <a:pt x="3516" y="6551"/>
                    <a:pt x="6278" y="4451"/>
                    <a:pt x="7054" y="1598"/>
                  </a:cubicBezTo>
                  <a:cubicBezTo>
                    <a:pt x="7510" y="2283"/>
                    <a:pt x="7989" y="2945"/>
                    <a:pt x="8560" y="3515"/>
                  </a:cubicBezTo>
                  <a:cubicBezTo>
                    <a:pt x="8857" y="3127"/>
                    <a:pt x="9039" y="2739"/>
                    <a:pt x="9336" y="2283"/>
                  </a:cubicBezTo>
                  <a:cubicBezTo>
                    <a:pt x="9131" y="2077"/>
                    <a:pt x="8948" y="1803"/>
                    <a:pt x="8765" y="1598"/>
                  </a:cubicBezTo>
                  <a:cubicBezTo>
                    <a:pt x="8286" y="1141"/>
                    <a:pt x="7807" y="662"/>
                    <a:pt x="7327" y="91"/>
                  </a:cubicBezTo>
                  <a:cubicBezTo>
                    <a:pt x="7327" y="91"/>
                    <a:pt x="7327" y="183"/>
                    <a:pt x="7236" y="183"/>
                  </a:cubicBezTo>
                  <a:cubicBezTo>
                    <a:pt x="7236" y="91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4" name="Google Shape;2464;p50"/>
            <p:cNvSpPr/>
            <p:nvPr/>
          </p:nvSpPr>
          <p:spPr>
            <a:xfrm>
              <a:off x="4028250" y="4326230"/>
              <a:ext cx="291228" cy="260354"/>
            </a:xfrm>
            <a:custGeom>
              <a:avLst/>
              <a:gdLst/>
              <a:ahLst/>
              <a:cxnLst/>
              <a:rect l="l" t="t" r="r" b="b"/>
              <a:pathLst>
                <a:path w="10546" h="9428" extrusionOk="0">
                  <a:moveTo>
                    <a:pt x="457" y="0"/>
                  </a:moveTo>
                  <a:cubicBezTo>
                    <a:pt x="92" y="114"/>
                    <a:pt x="1" y="388"/>
                    <a:pt x="1" y="685"/>
                  </a:cubicBezTo>
                  <a:cubicBezTo>
                    <a:pt x="3128" y="2100"/>
                    <a:pt x="6643" y="3150"/>
                    <a:pt x="9975" y="4109"/>
                  </a:cubicBezTo>
                  <a:lnTo>
                    <a:pt x="10158" y="4109"/>
                  </a:lnTo>
                  <a:cubicBezTo>
                    <a:pt x="10272" y="3903"/>
                    <a:pt x="10455" y="3629"/>
                    <a:pt x="10546" y="3424"/>
                  </a:cubicBezTo>
                  <a:lnTo>
                    <a:pt x="10546" y="3333"/>
                  </a:lnTo>
                  <a:cubicBezTo>
                    <a:pt x="8834" y="2580"/>
                    <a:pt x="7031" y="2009"/>
                    <a:pt x="5319" y="1438"/>
                  </a:cubicBezTo>
                  <a:cubicBezTo>
                    <a:pt x="4452" y="1142"/>
                    <a:pt x="3607" y="868"/>
                    <a:pt x="2740" y="685"/>
                  </a:cubicBezTo>
                  <a:lnTo>
                    <a:pt x="2648" y="685"/>
                  </a:lnTo>
                  <a:cubicBezTo>
                    <a:pt x="2169" y="480"/>
                    <a:pt x="1142" y="0"/>
                    <a:pt x="663" y="0"/>
                  </a:cubicBezTo>
                  <a:close/>
                  <a:moveTo>
                    <a:pt x="7213" y="7989"/>
                  </a:moveTo>
                  <a:lnTo>
                    <a:pt x="7213" y="7989"/>
                  </a:lnTo>
                  <a:cubicBezTo>
                    <a:pt x="6278" y="8560"/>
                    <a:pt x="5319" y="8948"/>
                    <a:pt x="4178" y="9039"/>
                  </a:cubicBezTo>
                  <a:cubicBezTo>
                    <a:pt x="3995" y="9130"/>
                    <a:pt x="3790" y="9244"/>
                    <a:pt x="3790" y="9427"/>
                  </a:cubicBezTo>
                  <a:cubicBezTo>
                    <a:pt x="5136" y="9427"/>
                    <a:pt x="6163" y="8856"/>
                    <a:pt x="7213" y="7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50"/>
            <p:cNvSpPr/>
            <p:nvPr/>
          </p:nvSpPr>
          <p:spPr>
            <a:xfrm>
              <a:off x="4416517" y="4536739"/>
              <a:ext cx="470256" cy="491050"/>
            </a:xfrm>
            <a:custGeom>
              <a:avLst/>
              <a:gdLst/>
              <a:ahLst/>
              <a:cxnLst/>
              <a:rect l="l" t="t" r="r" b="b"/>
              <a:pathLst>
                <a:path w="17029" h="17782" extrusionOk="0">
                  <a:moveTo>
                    <a:pt x="663" y="1"/>
                  </a:moveTo>
                  <a:cubicBezTo>
                    <a:pt x="480" y="572"/>
                    <a:pt x="298" y="1051"/>
                    <a:pt x="1" y="1507"/>
                  </a:cubicBezTo>
                  <a:cubicBezTo>
                    <a:pt x="777" y="2283"/>
                    <a:pt x="1439" y="3128"/>
                    <a:pt x="2192" y="3790"/>
                  </a:cubicBezTo>
                  <a:cubicBezTo>
                    <a:pt x="2580" y="3516"/>
                    <a:pt x="2945" y="3219"/>
                    <a:pt x="3425" y="3037"/>
                  </a:cubicBezTo>
                  <a:cubicBezTo>
                    <a:pt x="2489" y="1987"/>
                    <a:pt x="1530" y="1051"/>
                    <a:pt x="663" y="1"/>
                  </a:cubicBezTo>
                  <a:close/>
                  <a:moveTo>
                    <a:pt x="14564" y="14358"/>
                  </a:moveTo>
                  <a:lnTo>
                    <a:pt x="14564" y="14449"/>
                  </a:lnTo>
                  <a:cubicBezTo>
                    <a:pt x="14472" y="14746"/>
                    <a:pt x="14267" y="15020"/>
                    <a:pt x="14084" y="15317"/>
                  </a:cubicBezTo>
                  <a:cubicBezTo>
                    <a:pt x="14929" y="16070"/>
                    <a:pt x="15796" y="16914"/>
                    <a:pt x="16549" y="17782"/>
                  </a:cubicBezTo>
                  <a:cubicBezTo>
                    <a:pt x="16755" y="17599"/>
                    <a:pt x="16937" y="17302"/>
                    <a:pt x="17029" y="17029"/>
                  </a:cubicBezTo>
                  <a:cubicBezTo>
                    <a:pt x="16275" y="16253"/>
                    <a:pt x="15499" y="15408"/>
                    <a:pt x="14746" y="14541"/>
                  </a:cubicBezTo>
                  <a:lnTo>
                    <a:pt x="14564" y="14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6" name="Google Shape;2466;p50"/>
            <p:cNvSpPr/>
            <p:nvPr/>
          </p:nvSpPr>
          <p:spPr>
            <a:xfrm>
              <a:off x="4004308" y="4309633"/>
              <a:ext cx="997813" cy="989611"/>
            </a:xfrm>
            <a:custGeom>
              <a:avLst/>
              <a:gdLst/>
              <a:ahLst/>
              <a:cxnLst/>
              <a:rect l="l" t="t" r="r" b="b"/>
              <a:pathLst>
                <a:path w="36133" h="35836" extrusionOk="0">
                  <a:moveTo>
                    <a:pt x="1441" y="591"/>
                  </a:moveTo>
                  <a:cubicBezTo>
                    <a:pt x="1980" y="591"/>
                    <a:pt x="3078" y="1096"/>
                    <a:pt x="3607" y="1286"/>
                  </a:cubicBezTo>
                  <a:cubicBezTo>
                    <a:pt x="4474" y="1469"/>
                    <a:pt x="5319" y="1743"/>
                    <a:pt x="6186" y="2039"/>
                  </a:cubicBezTo>
                  <a:cubicBezTo>
                    <a:pt x="7989" y="2610"/>
                    <a:pt x="9701" y="3272"/>
                    <a:pt x="11413" y="3934"/>
                  </a:cubicBezTo>
                  <a:lnTo>
                    <a:pt x="11504" y="3934"/>
                  </a:lnTo>
                  <a:cubicBezTo>
                    <a:pt x="10051" y="6510"/>
                    <a:pt x="7875" y="10042"/>
                    <a:pt x="4649" y="10042"/>
                  </a:cubicBezTo>
                  <a:cubicBezTo>
                    <a:pt x="4531" y="10042"/>
                    <a:pt x="4412" y="10038"/>
                    <a:pt x="4291" y="10028"/>
                  </a:cubicBezTo>
                  <a:cubicBezTo>
                    <a:pt x="3812" y="8590"/>
                    <a:pt x="3150" y="7175"/>
                    <a:pt x="2579" y="5737"/>
                  </a:cubicBezTo>
                  <a:cubicBezTo>
                    <a:pt x="2283" y="4892"/>
                    <a:pt x="1895" y="4025"/>
                    <a:pt x="1530" y="3181"/>
                  </a:cubicBezTo>
                  <a:cubicBezTo>
                    <a:pt x="1324" y="2519"/>
                    <a:pt x="297" y="989"/>
                    <a:pt x="1324" y="601"/>
                  </a:cubicBezTo>
                  <a:cubicBezTo>
                    <a:pt x="1359" y="595"/>
                    <a:pt x="1398" y="591"/>
                    <a:pt x="1441" y="591"/>
                  </a:cubicBezTo>
                  <a:close/>
                  <a:moveTo>
                    <a:pt x="11801" y="4025"/>
                  </a:moveTo>
                  <a:cubicBezTo>
                    <a:pt x="12554" y="4801"/>
                    <a:pt x="13307" y="5554"/>
                    <a:pt x="13992" y="6422"/>
                  </a:cubicBezTo>
                  <a:cubicBezTo>
                    <a:pt x="12166" y="9457"/>
                    <a:pt x="10272" y="12219"/>
                    <a:pt x="6460" y="12493"/>
                  </a:cubicBezTo>
                  <a:cubicBezTo>
                    <a:pt x="5889" y="11831"/>
                    <a:pt x="5319" y="11169"/>
                    <a:pt x="4657" y="10507"/>
                  </a:cubicBezTo>
                  <a:cubicBezTo>
                    <a:pt x="8080" y="10507"/>
                    <a:pt x="10568" y="6878"/>
                    <a:pt x="11801" y="4025"/>
                  </a:cubicBezTo>
                  <a:close/>
                  <a:moveTo>
                    <a:pt x="14175" y="6513"/>
                  </a:moveTo>
                  <a:cubicBezTo>
                    <a:pt x="14563" y="6992"/>
                    <a:pt x="15019" y="7358"/>
                    <a:pt x="15407" y="7837"/>
                  </a:cubicBezTo>
                  <a:cubicBezTo>
                    <a:pt x="14745" y="10599"/>
                    <a:pt x="11322" y="14205"/>
                    <a:pt x="8286" y="14411"/>
                  </a:cubicBezTo>
                  <a:cubicBezTo>
                    <a:pt x="7715" y="13931"/>
                    <a:pt x="7236" y="13361"/>
                    <a:pt x="6756" y="12881"/>
                  </a:cubicBezTo>
                  <a:cubicBezTo>
                    <a:pt x="10454" y="12402"/>
                    <a:pt x="12554" y="9731"/>
                    <a:pt x="14175" y="6513"/>
                  </a:cubicBezTo>
                  <a:close/>
                  <a:moveTo>
                    <a:pt x="18831" y="11352"/>
                  </a:moveTo>
                  <a:cubicBezTo>
                    <a:pt x="20452" y="13064"/>
                    <a:pt x="22072" y="14867"/>
                    <a:pt x="23784" y="16579"/>
                  </a:cubicBezTo>
                  <a:cubicBezTo>
                    <a:pt x="25587" y="18496"/>
                    <a:pt x="27482" y="20482"/>
                    <a:pt x="29399" y="22491"/>
                  </a:cubicBezTo>
                  <a:cubicBezTo>
                    <a:pt x="28331" y="24264"/>
                    <a:pt x="26583" y="25637"/>
                    <a:pt x="24417" y="25637"/>
                  </a:cubicBezTo>
                  <a:cubicBezTo>
                    <a:pt x="24269" y="25637"/>
                    <a:pt x="24119" y="25631"/>
                    <a:pt x="23967" y="25618"/>
                  </a:cubicBezTo>
                  <a:cubicBezTo>
                    <a:pt x="21502" y="25435"/>
                    <a:pt x="19790" y="23244"/>
                    <a:pt x="18169" y="21623"/>
                  </a:cubicBezTo>
                  <a:cubicBezTo>
                    <a:pt x="16640" y="20117"/>
                    <a:pt x="15019" y="18291"/>
                    <a:pt x="15316" y="16008"/>
                  </a:cubicBezTo>
                  <a:cubicBezTo>
                    <a:pt x="15590" y="14023"/>
                    <a:pt x="17028" y="12585"/>
                    <a:pt x="18740" y="11557"/>
                  </a:cubicBezTo>
                  <a:cubicBezTo>
                    <a:pt x="18740" y="11557"/>
                    <a:pt x="18831" y="11443"/>
                    <a:pt x="18831" y="11352"/>
                  </a:cubicBezTo>
                  <a:close/>
                  <a:moveTo>
                    <a:pt x="15590" y="8019"/>
                  </a:moveTo>
                  <a:cubicBezTo>
                    <a:pt x="16549" y="9069"/>
                    <a:pt x="17599" y="10119"/>
                    <a:pt x="18557" y="11169"/>
                  </a:cubicBezTo>
                  <a:lnTo>
                    <a:pt x="18443" y="11169"/>
                  </a:lnTo>
                  <a:cubicBezTo>
                    <a:pt x="16640" y="12128"/>
                    <a:pt x="15133" y="13931"/>
                    <a:pt x="14837" y="15917"/>
                  </a:cubicBezTo>
                  <a:cubicBezTo>
                    <a:pt x="14563" y="18496"/>
                    <a:pt x="16366" y="20391"/>
                    <a:pt x="17987" y="22103"/>
                  </a:cubicBezTo>
                  <a:cubicBezTo>
                    <a:pt x="19790" y="23906"/>
                    <a:pt x="21593" y="26097"/>
                    <a:pt x="24446" y="26097"/>
                  </a:cubicBezTo>
                  <a:cubicBezTo>
                    <a:pt x="26729" y="26097"/>
                    <a:pt x="28623" y="24682"/>
                    <a:pt x="29491" y="22582"/>
                  </a:cubicBezTo>
                  <a:lnTo>
                    <a:pt x="29673" y="22765"/>
                  </a:lnTo>
                  <a:cubicBezTo>
                    <a:pt x="30426" y="23632"/>
                    <a:pt x="31202" y="24477"/>
                    <a:pt x="31956" y="25253"/>
                  </a:cubicBezTo>
                  <a:cubicBezTo>
                    <a:pt x="30152" y="28380"/>
                    <a:pt x="27117" y="30183"/>
                    <a:pt x="23487" y="30388"/>
                  </a:cubicBezTo>
                  <a:lnTo>
                    <a:pt x="23396" y="30480"/>
                  </a:lnTo>
                  <a:cubicBezTo>
                    <a:pt x="18443" y="25344"/>
                    <a:pt x="13421" y="20117"/>
                    <a:pt x="8560" y="14776"/>
                  </a:cubicBezTo>
                  <a:cubicBezTo>
                    <a:pt x="10089" y="14684"/>
                    <a:pt x="11413" y="13543"/>
                    <a:pt x="12554" y="12493"/>
                  </a:cubicBezTo>
                  <a:cubicBezTo>
                    <a:pt x="13878" y="11261"/>
                    <a:pt x="15225" y="9937"/>
                    <a:pt x="15590" y="8019"/>
                  </a:cubicBezTo>
                  <a:close/>
                  <a:moveTo>
                    <a:pt x="32138" y="25435"/>
                  </a:moveTo>
                  <a:cubicBezTo>
                    <a:pt x="32526" y="25823"/>
                    <a:pt x="32914" y="26280"/>
                    <a:pt x="33188" y="26668"/>
                  </a:cubicBezTo>
                  <a:cubicBezTo>
                    <a:pt x="31385" y="29818"/>
                    <a:pt x="28532" y="31621"/>
                    <a:pt x="24925" y="32100"/>
                  </a:cubicBezTo>
                  <a:cubicBezTo>
                    <a:pt x="24446" y="31621"/>
                    <a:pt x="24058" y="31141"/>
                    <a:pt x="23693" y="30753"/>
                  </a:cubicBezTo>
                  <a:cubicBezTo>
                    <a:pt x="27208" y="30662"/>
                    <a:pt x="30540" y="28676"/>
                    <a:pt x="32138" y="25435"/>
                  </a:cubicBezTo>
                  <a:close/>
                  <a:moveTo>
                    <a:pt x="33394" y="26850"/>
                  </a:moveTo>
                  <a:cubicBezTo>
                    <a:pt x="34147" y="27626"/>
                    <a:pt x="34991" y="28380"/>
                    <a:pt x="35859" y="29133"/>
                  </a:cubicBezTo>
                  <a:lnTo>
                    <a:pt x="35767" y="29133"/>
                  </a:lnTo>
                  <a:cubicBezTo>
                    <a:pt x="34626" y="32374"/>
                    <a:pt x="32047" y="34748"/>
                    <a:pt x="28623" y="35227"/>
                  </a:cubicBezTo>
                  <a:cubicBezTo>
                    <a:pt x="28532" y="35227"/>
                    <a:pt x="28441" y="35319"/>
                    <a:pt x="28441" y="35410"/>
                  </a:cubicBezTo>
                  <a:cubicBezTo>
                    <a:pt x="28349" y="35524"/>
                    <a:pt x="28349" y="35524"/>
                    <a:pt x="28258" y="35524"/>
                  </a:cubicBezTo>
                  <a:cubicBezTo>
                    <a:pt x="27208" y="34474"/>
                    <a:pt x="26249" y="33424"/>
                    <a:pt x="25199" y="32374"/>
                  </a:cubicBezTo>
                  <a:cubicBezTo>
                    <a:pt x="28623" y="32191"/>
                    <a:pt x="31956" y="29909"/>
                    <a:pt x="33394" y="26850"/>
                  </a:cubicBezTo>
                  <a:close/>
                  <a:moveTo>
                    <a:pt x="709" y="1"/>
                  </a:moveTo>
                  <a:cubicBezTo>
                    <a:pt x="510" y="1"/>
                    <a:pt x="311" y="59"/>
                    <a:pt x="92" y="236"/>
                  </a:cubicBezTo>
                  <a:cubicBezTo>
                    <a:pt x="0" y="236"/>
                    <a:pt x="0" y="327"/>
                    <a:pt x="0" y="419"/>
                  </a:cubicBezTo>
                  <a:cubicBezTo>
                    <a:pt x="183" y="2039"/>
                    <a:pt x="1233" y="3660"/>
                    <a:pt x="1803" y="5075"/>
                  </a:cubicBezTo>
                  <a:cubicBezTo>
                    <a:pt x="2579" y="6878"/>
                    <a:pt x="3241" y="8796"/>
                    <a:pt x="4086" y="10507"/>
                  </a:cubicBezTo>
                  <a:lnTo>
                    <a:pt x="4177" y="10599"/>
                  </a:lnTo>
                  <a:lnTo>
                    <a:pt x="4177" y="10781"/>
                  </a:lnTo>
                  <a:cubicBezTo>
                    <a:pt x="11710" y="19341"/>
                    <a:pt x="19493" y="27718"/>
                    <a:pt x="27687" y="35524"/>
                  </a:cubicBezTo>
                  <a:lnTo>
                    <a:pt x="27687" y="35615"/>
                  </a:lnTo>
                  <a:cubicBezTo>
                    <a:pt x="27779" y="35615"/>
                    <a:pt x="27779" y="35615"/>
                    <a:pt x="27870" y="35707"/>
                  </a:cubicBezTo>
                  <a:lnTo>
                    <a:pt x="27961" y="35798"/>
                  </a:lnTo>
                  <a:cubicBezTo>
                    <a:pt x="27988" y="35825"/>
                    <a:pt x="28024" y="35836"/>
                    <a:pt x="28065" y="35836"/>
                  </a:cubicBezTo>
                  <a:cubicBezTo>
                    <a:pt x="28163" y="35836"/>
                    <a:pt x="28285" y="35771"/>
                    <a:pt x="28349" y="35707"/>
                  </a:cubicBezTo>
                  <a:cubicBezTo>
                    <a:pt x="28349" y="35615"/>
                    <a:pt x="28441" y="35615"/>
                    <a:pt x="28441" y="35615"/>
                  </a:cubicBezTo>
                  <a:cubicBezTo>
                    <a:pt x="28532" y="35707"/>
                    <a:pt x="28623" y="35707"/>
                    <a:pt x="28714" y="35707"/>
                  </a:cubicBezTo>
                  <a:cubicBezTo>
                    <a:pt x="32252" y="35227"/>
                    <a:pt x="35288" y="32762"/>
                    <a:pt x="36133" y="29247"/>
                  </a:cubicBezTo>
                  <a:lnTo>
                    <a:pt x="36133" y="29133"/>
                  </a:lnTo>
                  <a:lnTo>
                    <a:pt x="36133" y="29042"/>
                  </a:lnTo>
                  <a:cubicBezTo>
                    <a:pt x="34329" y="26759"/>
                    <a:pt x="32047" y="24682"/>
                    <a:pt x="29970" y="22582"/>
                  </a:cubicBezTo>
                  <a:cubicBezTo>
                    <a:pt x="28053" y="20482"/>
                    <a:pt x="26067" y="18405"/>
                    <a:pt x="24058" y="16305"/>
                  </a:cubicBezTo>
                  <a:cubicBezTo>
                    <a:pt x="20064" y="12014"/>
                    <a:pt x="15978" y="7837"/>
                    <a:pt x="11983" y="3569"/>
                  </a:cubicBezTo>
                  <a:cubicBezTo>
                    <a:pt x="11983" y="3487"/>
                    <a:pt x="11937" y="3417"/>
                    <a:pt x="11877" y="3417"/>
                  </a:cubicBezTo>
                  <a:cubicBezTo>
                    <a:pt x="11853" y="3417"/>
                    <a:pt x="11827" y="3428"/>
                    <a:pt x="11801" y="3454"/>
                  </a:cubicBezTo>
                  <a:lnTo>
                    <a:pt x="11595" y="3454"/>
                  </a:lnTo>
                  <a:cubicBezTo>
                    <a:pt x="9427" y="2519"/>
                    <a:pt x="7145" y="1743"/>
                    <a:pt x="4862" y="1081"/>
                  </a:cubicBezTo>
                  <a:cubicBezTo>
                    <a:pt x="3721" y="807"/>
                    <a:pt x="2579" y="419"/>
                    <a:pt x="1438" y="145"/>
                  </a:cubicBezTo>
                  <a:cubicBezTo>
                    <a:pt x="1178" y="83"/>
                    <a:pt x="944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74" name="Google Shape;2474;p50"/>
          <p:cNvSpPr/>
          <p:nvPr/>
        </p:nvSpPr>
        <p:spPr>
          <a:xfrm rot="950965" flipH="1">
            <a:off x="7883277" y="4795588"/>
            <a:ext cx="217215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76749" y="1695355"/>
            <a:ext cx="11024798" cy="2687717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799"/>
              </a:spcBef>
            </a:pPr>
            <a:r>
              <a:rPr lang="en-US" sz="8000" b="1" dirty="0">
                <a:solidFill>
                  <a:srgbClr val="0070C0"/>
                </a:solidFill>
                <a:latin typeface="Calibri" panose="020F0502020204030204" pitchFamily="34" charset="0"/>
                <a:ea typeface="Kids" pitchFamily="2" charset="0"/>
                <a:cs typeface="Calibri" panose="020F0502020204030204" pitchFamily="34" charset="0"/>
              </a:rPr>
              <a:t>ĐỒ DÙNG </a:t>
            </a:r>
          </a:p>
          <a:p>
            <a:pPr algn="ctr">
              <a:spcBef>
                <a:spcPts val="799"/>
              </a:spcBef>
            </a:pPr>
            <a:r>
              <a:rPr lang="en-US" sz="8000" b="1" dirty="0">
                <a:solidFill>
                  <a:srgbClr val="0070C0"/>
                </a:solidFill>
                <a:latin typeface="Calibri" panose="020F0502020204030204" pitchFamily="34" charset="0"/>
                <a:ea typeface="Kids" pitchFamily="2" charset="0"/>
                <a:cs typeface="Calibri" panose="020F0502020204030204" pitchFamily="34" charset="0"/>
              </a:rPr>
              <a:t>HỌC TOÁN</a:t>
            </a:r>
          </a:p>
        </p:txBody>
      </p:sp>
      <p:grpSp>
        <p:nvGrpSpPr>
          <p:cNvPr id="42" name="Google Shape;2624;p54"/>
          <p:cNvGrpSpPr/>
          <p:nvPr/>
        </p:nvGrpSpPr>
        <p:grpSpPr>
          <a:xfrm rot="2006912">
            <a:off x="10083227" y="2315872"/>
            <a:ext cx="1172241" cy="1616136"/>
            <a:chOff x="8000083" y="1889301"/>
            <a:chExt cx="881341" cy="1212075"/>
          </a:xfrm>
        </p:grpSpPr>
        <p:sp>
          <p:nvSpPr>
            <p:cNvPr id="43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99" y="284534"/>
            <a:ext cx="3707227" cy="5167702"/>
          </a:xfrm>
          <a:prstGeom prst="rect">
            <a:avLst/>
          </a:prstGeom>
        </p:spPr>
      </p:pic>
      <p:pic>
        <p:nvPicPr>
          <p:cNvPr id="2050" name="Picture 2" descr="Vở bài tập Toán lớp 1 - tập một (Kết nối tri thức với cuộc sống) | Shopee 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1787"/>
          <a:stretch/>
        </p:blipFill>
        <p:spPr bwMode="auto">
          <a:xfrm>
            <a:off x="6273232" y="284534"/>
            <a:ext cx="3939739" cy="51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0009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Sách Toán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3264" y="5638800"/>
            <a:ext cx="37072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VBT Toán 1</a:t>
            </a:r>
          </a:p>
        </p:txBody>
      </p:sp>
    </p:spTree>
    <p:extLst>
      <p:ext uri="{BB962C8B-B14F-4D97-AF65-F5344CB8AC3E}">
        <p14:creationId xmlns:p14="http://schemas.microsoft.com/office/powerpoint/2010/main" val="3906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0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495" name="Google Shape;2495;p52"/>
          <p:cNvGrpSpPr/>
          <p:nvPr/>
        </p:nvGrpSpPr>
        <p:grpSpPr>
          <a:xfrm>
            <a:off x="3378992" y="3164518"/>
            <a:ext cx="539119" cy="1240799"/>
            <a:chOff x="2386301" y="1484037"/>
            <a:chExt cx="425735" cy="977314"/>
          </a:xfrm>
        </p:grpSpPr>
        <p:sp>
          <p:nvSpPr>
            <p:cNvPr id="2496" name="Google Shape;2496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99" name="Google Shape;2499;p52"/>
          <p:cNvGrpSpPr/>
          <p:nvPr/>
        </p:nvGrpSpPr>
        <p:grpSpPr>
          <a:xfrm flipH="1">
            <a:off x="8243727" y="3164518"/>
            <a:ext cx="539119" cy="1240799"/>
            <a:chOff x="2386301" y="1484037"/>
            <a:chExt cx="425735" cy="977314"/>
          </a:xfrm>
        </p:grpSpPr>
        <p:sp>
          <p:nvSpPr>
            <p:cNvPr id="2500" name="Google Shape;2500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0297" y="1971884"/>
            <a:ext cx="4794021" cy="238526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CÙNG </a:t>
            </a:r>
          </a:p>
          <a:p>
            <a:pPr algn="ctr">
              <a:spcBef>
                <a:spcPts val="600"/>
              </a:spcBef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KHÁM PHÁ SÁCH TOÁN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152400"/>
            <a:ext cx="4631211" cy="64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0833" r="25371" b="20634"/>
          <a:stretch/>
        </p:blipFill>
        <p:spPr bwMode="auto">
          <a:xfrm>
            <a:off x="755078" y="1075713"/>
            <a:ext cx="5256583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0387" r="25684" b="21280"/>
          <a:stretch/>
        </p:blipFill>
        <p:spPr bwMode="auto">
          <a:xfrm>
            <a:off x="6165278" y="1075712"/>
            <a:ext cx="5249641" cy="36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861" y="5159514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5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195</Words>
  <Application>Microsoft Office PowerPoint</Application>
  <PresentationFormat>Custom</PresentationFormat>
  <Paragraphs>59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Poppins</vt:lpstr>
      <vt:lpstr>Neucha</vt:lpstr>
      <vt:lpstr>Calibri</vt:lpstr>
      <vt:lpstr>Arial</vt:lpstr>
      <vt:lpstr>Satisfy</vt:lpstr>
      <vt:lpstr>Class Awards Certificates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Awards CERTIFICATES</dc:title>
  <dc:creator>PC</dc:creator>
  <cp:lastModifiedBy>Thao Tran</cp:lastModifiedBy>
  <cp:revision>15</cp:revision>
  <dcterms:modified xsi:type="dcterms:W3CDTF">2023-05-06T07:53:08Z</dcterms:modified>
</cp:coreProperties>
</file>