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9" r:id="rId3"/>
    <p:sldId id="260" r:id="rId4"/>
    <p:sldId id="286" r:id="rId5"/>
    <p:sldId id="287" r:id="rId6"/>
    <p:sldId id="262" r:id="rId7"/>
    <p:sldId id="261" r:id="rId8"/>
    <p:sldId id="280" r:id="rId9"/>
    <p:sldId id="268" r:id="rId10"/>
    <p:sldId id="272" r:id="rId11"/>
    <p:sldId id="281" r:id="rId12"/>
    <p:sldId id="282" r:id="rId13"/>
    <p:sldId id="284" r:id="rId14"/>
    <p:sldId id="285" r:id="rId15"/>
    <p:sldId id="275" r:id="rId16"/>
    <p:sldId id="277" r:id="rId17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47"/>
    <a:srgbClr val="FFDE75"/>
    <a:srgbClr val="71D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24" autoAdjust="0"/>
    <p:restoredTop sz="90569" autoAdjust="0"/>
  </p:normalViewPr>
  <p:slideViewPr>
    <p:cSldViewPr>
      <p:cViewPr>
        <p:scale>
          <a:sx n="50" d="100"/>
          <a:sy n="50" d="100"/>
        </p:scale>
        <p:origin x="-1254" y="-444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48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HS thích</a:t>
            </a:r>
            <a:r>
              <a:rPr lang="en-US" baseline="0" smtClean="0"/>
              <a:t> chọn số nào thì chọn số đó nhé! GV nhớ chuẩn bị kẹo hoặc quà.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44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88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VIỆT </a:t>
            </a:r>
            <a:r>
              <a:rPr lang="en-US" sz="10600" b="1" smtClean="0">
                <a:solidFill>
                  <a:schemeClr val="bg1"/>
                </a:solidFill>
                <a:latin typeface=".VnArialH" pitchFamily="34" charset="0"/>
                <a:ea typeface="AvantGarde" pitchFamily="2" charset="0"/>
                <a:cs typeface="AvantGarde" pitchFamily="2" charset="0"/>
              </a:rPr>
              <a:t>1</a:t>
            </a:r>
            <a:endParaRPr lang="en-US" sz="10600" b="1">
              <a:solidFill>
                <a:schemeClr val="bg1"/>
              </a:solidFill>
              <a:latin typeface=".VnArialH" pitchFamily="34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phic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FE321B6A-AE05-42F1-BF68-60EA5CECEF77}"/>
              </a:ext>
            </a:extLst>
          </p:cNvPr>
          <p:cNvGrpSpPr/>
          <p:nvPr/>
        </p:nvGrpSpPr>
        <p:grpSpPr>
          <a:xfrm>
            <a:off x="2194719" y="389604"/>
            <a:ext cx="9205993" cy="6524786"/>
            <a:chOff x="2444748" y="555045"/>
            <a:chExt cx="7282048" cy="5727454"/>
          </a:xfrm>
        </p:grpSpPr>
        <p:sp>
          <p:nvSpPr>
            <p:cNvPr id="14" name="Freeform: Shape 10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7500081E-F564-4513-A350-13970AFCAEC4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Freeform: Shape 11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61C2E04B-B1F4-4D13-A437-33CC9D134FCC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6" name="Freeform: Shape 12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C5674F7D-7C5D-4FFB-974D-F31C76A651B2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: Shape 13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9CEC8E02-869B-4F10-AE50-0AB2B3880C3C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: Shape 14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E39ED037-185D-4496-8224-1006913919B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9" name="Freeform: Shape 15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F3F25A6E-1B55-4E06-BC06-42521BD2727F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: Shape 16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1CB8120A-881D-4445-AE1B-D01327D6FABF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: Shape 17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9A11AA7F-BDA3-4021-A1C3-18D8F616184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pic>
        <p:nvPicPr>
          <p:cNvPr id="3" name="Búp Bê và Dế Mèn - The Doll and The Cricket - Tiếng Việt 1, tập 1 - Kết nối tri thức với cuộc số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11736" y="544060"/>
            <a:ext cx="8345983" cy="469469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5396" y="203422"/>
            <a:ext cx="4036722" cy="941185"/>
            <a:chOff x="63500" y="1429216"/>
            <a:chExt cx="3035050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498941" y="1429216"/>
              <a:ext cx="259960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Kể chuyện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13919" y="327017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Búp bê và dế mèn</a:t>
            </a:r>
            <a:endParaRPr lang="en-US" sz="54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8" t="33056" r="9487" b="48181"/>
          <a:stretch/>
        </p:blipFill>
        <p:spPr>
          <a:xfrm>
            <a:off x="899319" y="1581150"/>
            <a:ext cx="10905281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4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52218" r="10897" b="29019"/>
          <a:stretch/>
        </p:blipFill>
        <p:spPr>
          <a:xfrm>
            <a:off x="594519" y="1581150"/>
            <a:ext cx="10905281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1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3" t="72155" r="6147" b="9082"/>
          <a:stretch/>
        </p:blipFill>
        <p:spPr>
          <a:xfrm>
            <a:off x="442119" y="1581150"/>
            <a:ext cx="11262519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0053" y="533400"/>
            <a:ext cx="605646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Búp bê và dế mèn</a:t>
            </a:r>
            <a:endParaRPr lang="en-US" sz="60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56" r="4059" b="8889"/>
          <a:stretch/>
        </p:blipFill>
        <p:spPr>
          <a:xfrm>
            <a:off x="2728119" y="1650831"/>
            <a:ext cx="5972681" cy="520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5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  <a:endParaRPr lang="en-US" sz="800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84" b="982"/>
          <a:stretch/>
        </p:blipFill>
        <p:spPr>
          <a:xfrm>
            <a:off x="1400477" y="1675011"/>
            <a:ext cx="10500103" cy="51829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84457" y="-167311"/>
            <a:ext cx="11739552" cy="2058110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11478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137685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11478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50862 w 8826500"/>
              <a:gd name="connsiteY2" fmla="*/ 610713 h 1320800"/>
              <a:gd name="connsiteX3" fmla="*/ 6781800 w 8826500"/>
              <a:gd name="connsiteY3" fmla="*/ 1137685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11478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50862 w 8826500"/>
              <a:gd name="connsiteY2" fmla="*/ 610713 h 1320800"/>
              <a:gd name="connsiteX3" fmla="*/ 6781800 w 8826500"/>
              <a:gd name="connsiteY3" fmla="*/ 1137685 h 1320800"/>
              <a:gd name="connsiteX4" fmla="*/ 6059687 w 8826500"/>
              <a:gd name="connsiteY4" fmla="*/ 1239285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11478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50862 w 8826500"/>
              <a:gd name="connsiteY2" fmla="*/ 610713 h 1320800"/>
              <a:gd name="connsiteX3" fmla="*/ 6781800 w 8826500"/>
              <a:gd name="connsiteY3" fmla="*/ 1094676 h 1320800"/>
              <a:gd name="connsiteX4" fmla="*/ 6059687 w 8826500"/>
              <a:gd name="connsiteY4" fmla="*/ 1239285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11478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50862 w 8826500"/>
              <a:gd name="connsiteY2" fmla="*/ 610713 h 1320800"/>
              <a:gd name="connsiteX3" fmla="*/ 6781800 w 8826500"/>
              <a:gd name="connsiteY3" fmla="*/ 1094676 h 1320800"/>
              <a:gd name="connsiteX4" fmla="*/ 6059687 w 8826500"/>
              <a:gd name="connsiteY4" fmla="*/ 1239285 h 1320800"/>
              <a:gd name="connsiteX5" fmla="*/ 5080000 w 8826500"/>
              <a:gd name="connsiteY5" fmla="*/ 1320800 h 1320800"/>
              <a:gd name="connsiteX6" fmla="*/ 4328912 w 8826500"/>
              <a:gd name="connsiteY6" fmla="*/ 1235187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11478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50862 w 8826500"/>
              <a:gd name="connsiteY2" fmla="*/ 610713 h 1320800"/>
              <a:gd name="connsiteX3" fmla="*/ 6781800 w 8826500"/>
              <a:gd name="connsiteY3" fmla="*/ 1094676 h 1320800"/>
              <a:gd name="connsiteX4" fmla="*/ 6059687 w 8826500"/>
              <a:gd name="connsiteY4" fmla="*/ 1239285 h 1320800"/>
              <a:gd name="connsiteX5" fmla="*/ 5080000 w 8826500"/>
              <a:gd name="connsiteY5" fmla="*/ 1320800 h 1320800"/>
              <a:gd name="connsiteX6" fmla="*/ 4328912 w 8826500"/>
              <a:gd name="connsiteY6" fmla="*/ 1235187 h 1320800"/>
              <a:gd name="connsiteX7" fmla="*/ 3690149 w 8826500"/>
              <a:gd name="connsiteY7" fmla="*/ 1197087 h 1320800"/>
              <a:gd name="connsiteX8" fmla="*/ 3098800 w 8826500"/>
              <a:gd name="connsiteY8" fmla="*/ 1193800 h 1320800"/>
              <a:gd name="connsiteX9" fmla="*/ 1930400 w 8826500"/>
              <a:gd name="connsiteY9" fmla="*/ 111478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50862 w 8826500"/>
              <a:gd name="connsiteY2" fmla="*/ 610713 h 1320800"/>
              <a:gd name="connsiteX3" fmla="*/ 6781800 w 8826500"/>
              <a:gd name="connsiteY3" fmla="*/ 1094676 h 1320800"/>
              <a:gd name="connsiteX4" fmla="*/ 6059687 w 8826500"/>
              <a:gd name="connsiteY4" fmla="*/ 1239285 h 1320800"/>
              <a:gd name="connsiteX5" fmla="*/ 5080000 w 8826500"/>
              <a:gd name="connsiteY5" fmla="*/ 1320800 h 1320800"/>
              <a:gd name="connsiteX6" fmla="*/ 4328912 w 8826500"/>
              <a:gd name="connsiteY6" fmla="*/ 1235187 h 1320800"/>
              <a:gd name="connsiteX7" fmla="*/ 3690149 w 8826500"/>
              <a:gd name="connsiteY7" fmla="*/ 1197087 h 1320800"/>
              <a:gd name="connsiteX8" fmla="*/ 3087888 w 8826500"/>
              <a:gd name="connsiteY8" fmla="*/ 1142189 h 1320800"/>
              <a:gd name="connsiteX9" fmla="*/ 1930400 w 8826500"/>
              <a:gd name="connsiteY9" fmla="*/ 111478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  <a:gd name="connsiteX0" fmla="*/ 63500 w 8826500"/>
              <a:gd name="connsiteY0" fmla="*/ 12700 h 1277791"/>
              <a:gd name="connsiteX1" fmla="*/ 8826500 w 8826500"/>
              <a:gd name="connsiteY1" fmla="*/ 0 h 1277791"/>
              <a:gd name="connsiteX2" fmla="*/ 8450862 w 8826500"/>
              <a:gd name="connsiteY2" fmla="*/ 610713 h 1277791"/>
              <a:gd name="connsiteX3" fmla="*/ 6781800 w 8826500"/>
              <a:gd name="connsiteY3" fmla="*/ 1094676 h 1277791"/>
              <a:gd name="connsiteX4" fmla="*/ 6059687 w 8826500"/>
              <a:gd name="connsiteY4" fmla="*/ 1239285 h 1277791"/>
              <a:gd name="connsiteX5" fmla="*/ 5090913 w 8826500"/>
              <a:gd name="connsiteY5" fmla="*/ 1277791 h 1277791"/>
              <a:gd name="connsiteX6" fmla="*/ 4328912 w 8826500"/>
              <a:gd name="connsiteY6" fmla="*/ 1235187 h 1277791"/>
              <a:gd name="connsiteX7" fmla="*/ 3690149 w 8826500"/>
              <a:gd name="connsiteY7" fmla="*/ 1197087 h 1277791"/>
              <a:gd name="connsiteX8" fmla="*/ 3087888 w 8826500"/>
              <a:gd name="connsiteY8" fmla="*/ 1142189 h 1277791"/>
              <a:gd name="connsiteX9" fmla="*/ 1930400 w 8826500"/>
              <a:gd name="connsiteY9" fmla="*/ 1114780 h 1277791"/>
              <a:gd name="connsiteX10" fmla="*/ 0 w 8826500"/>
              <a:gd name="connsiteY10" fmla="*/ 1219732 h 1277791"/>
              <a:gd name="connsiteX11" fmla="*/ 63500 w 8826500"/>
              <a:gd name="connsiteY11" fmla="*/ 12700 h 1277791"/>
              <a:gd name="connsiteX0" fmla="*/ 63500 w 8826500"/>
              <a:gd name="connsiteY0" fmla="*/ 12700 h 1243384"/>
              <a:gd name="connsiteX1" fmla="*/ 8826500 w 8826500"/>
              <a:gd name="connsiteY1" fmla="*/ 0 h 1243384"/>
              <a:gd name="connsiteX2" fmla="*/ 8450862 w 8826500"/>
              <a:gd name="connsiteY2" fmla="*/ 610713 h 1243384"/>
              <a:gd name="connsiteX3" fmla="*/ 6781800 w 8826500"/>
              <a:gd name="connsiteY3" fmla="*/ 1094676 h 1243384"/>
              <a:gd name="connsiteX4" fmla="*/ 6059687 w 8826500"/>
              <a:gd name="connsiteY4" fmla="*/ 1239285 h 1243384"/>
              <a:gd name="connsiteX5" fmla="*/ 5090913 w 8826500"/>
              <a:gd name="connsiteY5" fmla="*/ 1243384 h 1243384"/>
              <a:gd name="connsiteX6" fmla="*/ 4328912 w 8826500"/>
              <a:gd name="connsiteY6" fmla="*/ 1235187 h 1243384"/>
              <a:gd name="connsiteX7" fmla="*/ 3690149 w 8826500"/>
              <a:gd name="connsiteY7" fmla="*/ 1197087 h 1243384"/>
              <a:gd name="connsiteX8" fmla="*/ 3087888 w 8826500"/>
              <a:gd name="connsiteY8" fmla="*/ 1142189 h 1243384"/>
              <a:gd name="connsiteX9" fmla="*/ 1930400 w 8826500"/>
              <a:gd name="connsiteY9" fmla="*/ 1114780 h 1243384"/>
              <a:gd name="connsiteX10" fmla="*/ 0 w 8826500"/>
              <a:gd name="connsiteY10" fmla="*/ 1219732 h 1243384"/>
              <a:gd name="connsiteX11" fmla="*/ 63500 w 8826500"/>
              <a:gd name="connsiteY11" fmla="*/ 12700 h 1243384"/>
              <a:gd name="connsiteX0" fmla="*/ 63500 w 8826500"/>
              <a:gd name="connsiteY0" fmla="*/ 12700 h 1243384"/>
              <a:gd name="connsiteX1" fmla="*/ 8826500 w 8826500"/>
              <a:gd name="connsiteY1" fmla="*/ 0 h 1243384"/>
              <a:gd name="connsiteX2" fmla="*/ 8450862 w 8826500"/>
              <a:gd name="connsiteY2" fmla="*/ 610713 h 1243384"/>
              <a:gd name="connsiteX3" fmla="*/ 6781800 w 8826500"/>
              <a:gd name="connsiteY3" fmla="*/ 1094676 h 1243384"/>
              <a:gd name="connsiteX4" fmla="*/ 6059687 w 8826500"/>
              <a:gd name="connsiteY4" fmla="*/ 1161869 h 1243384"/>
              <a:gd name="connsiteX5" fmla="*/ 5090913 w 8826500"/>
              <a:gd name="connsiteY5" fmla="*/ 1243384 h 1243384"/>
              <a:gd name="connsiteX6" fmla="*/ 4328912 w 8826500"/>
              <a:gd name="connsiteY6" fmla="*/ 1235187 h 1243384"/>
              <a:gd name="connsiteX7" fmla="*/ 3690149 w 8826500"/>
              <a:gd name="connsiteY7" fmla="*/ 1197087 h 1243384"/>
              <a:gd name="connsiteX8" fmla="*/ 3087888 w 8826500"/>
              <a:gd name="connsiteY8" fmla="*/ 1142189 h 1243384"/>
              <a:gd name="connsiteX9" fmla="*/ 1930400 w 8826500"/>
              <a:gd name="connsiteY9" fmla="*/ 1114780 h 1243384"/>
              <a:gd name="connsiteX10" fmla="*/ 0 w 8826500"/>
              <a:gd name="connsiteY10" fmla="*/ 1219732 h 1243384"/>
              <a:gd name="connsiteX11" fmla="*/ 63500 w 8826500"/>
              <a:gd name="connsiteY11" fmla="*/ 12700 h 1243384"/>
              <a:gd name="connsiteX0" fmla="*/ 63500 w 8826500"/>
              <a:gd name="connsiteY0" fmla="*/ 12700 h 1243384"/>
              <a:gd name="connsiteX1" fmla="*/ 8826500 w 8826500"/>
              <a:gd name="connsiteY1" fmla="*/ 0 h 1243384"/>
              <a:gd name="connsiteX2" fmla="*/ 8450862 w 8826500"/>
              <a:gd name="connsiteY2" fmla="*/ 610713 h 1243384"/>
              <a:gd name="connsiteX3" fmla="*/ 6781800 w 8826500"/>
              <a:gd name="connsiteY3" fmla="*/ 1034463 h 1243384"/>
              <a:gd name="connsiteX4" fmla="*/ 6059687 w 8826500"/>
              <a:gd name="connsiteY4" fmla="*/ 1161869 h 1243384"/>
              <a:gd name="connsiteX5" fmla="*/ 5090913 w 8826500"/>
              <a:gd name="connsiteY5" fmla="*/ 1243384 h 1243384"/>
              <a:gd name="connsiteX6" fmla="*/ 4328912 w 8826500"/>
              <a:gd name="connsiteY6" fmla="*/ 1235187 h 1243384"/>
              <a:gd name="connsiteX7" fmla="*/ 3690149 w 8826500"/>
              <a:gd name="connsiteY7" fmla="*/ 1197087 h 1243384"/>
              <a:gd name="connsiteX8" fmla="*/ 3087888 w 8826500"/>
              <a:gd name="connsiteY8" fmla="*/ 1142189 h 1243384"/>
              <a:gd name="connsiteX9" fmla="*/ 1930400 w 8826500"/>
              <a:gd name="connsiteY9" fmla="*/ 1114780 h 1243384"/>
              <a:gd name="connsiteX10" fmla="*/ 0 w 8826500"/>
              <a:gd name="connsiteY10" fmla="*/ 1219732 h 1243384"/>
              <a:gd name="connsiteX11" fmla="*/ 63500 w 8826500"/>
              <a:gd name="connsiteY11" fmla="*/ 12700 h 1243384"/>
              <a:gd name="connsiteX0" fmla="*/ 63500 w 8826500"/>
              <a:gd name="connsiteY0" fmla="*/ 12700 h 1243384"/>
              <a:gd name="connsiteX1" fmla="*/ 8826500 w 8826500"/>
              <a:gd name="connsiteY1" fmla="*/ 0 h 1243384"/>
              <a:gd name="connsiteX2" fmla="*/ 8450862 w 8826500"/>
              <a:gd name="connsiteY2" fmla="*/ 584908 h 1243384"/>
              <a:gd name="connsiteX3" fmla="*/ 6781800 w 8826500"/>
              <a:gd name="connsiteY3" fmla="*/ 1034463 h 1243384"/>
              <a:gd name="connsiteX4" fmla="*/ 6059687 w 8826500"/>
              <a:gd name="connsiteY4" fmla="*/ 1161869 h 1243384"/>
              <a:gd name="connsiteX5" fmla="*/ 5090913 w 8826500"/>
              <a:gd name="connsiteY5" fmla="*/ 1243384 h 1243384"/>
              <a:gd name="connsiteX6" fmla="*/ 4328912 w 8826500"/>
              <a:gd name="connsiteY6" fmla="*/ 1235187 h 1243384"/>
              <a:gd name="connsiteX7" fmla="*/ 3690149 w 8826500"/>
              <a:gd name="connsiteY7" fmla="*/ 1197087 h 1243384"/>
              <a:gd name="connsiteX8" fmla="*/ 3087888 w 8826500"/>
              <a:gd name="connsiteY8" fmla="*/ 1142189 h 1243384"/>
              <a:gd name="connsiteX9" fmla="*/ 1930400 w 8826500"/>
              <a:gd name="connsiteY9" fmla="*/ 1114780 h 1243384"/>
              <a:gd name="connsiteX10" fmla="*/ 0 w 8826500"/>
              <a:gd name="connsiteY10" fmla="*/ 1219732 h 1243384"/>
              <a:gd name="connsiteX11" fmla="*/ 63500 w 8826500"/>
              <a:gd name="connsiteY11" fmla="*/ 12700 h 1243384"/>
              <a:gd name="connsiteX0" fmla="*/ 63500 w 8826500"/>
              <a:gd name="connsiteY0" fmla="*/ 12700 h 1243384"/>
              <a:gd name="connsiteX1" fmla="*/ 8826500 w 8826500"/>
              <a:gd name="connsiteY1" fmla="*/ 0 h 1243384"/>
              <a:gd name="connsiteX2" fmla="*/ 8450862 w 8826500"/>
              <a:gd name="connsiteY2" fmla="*/ 584908 h 1243384"/>
              <a:gd name="connsiteX3" fmla="*/ 6781800 w 8826500"/>
              <a:gd name="connsiteY3" fmla="*/ 1034463 h 1243384"/>
              <a:gd name="connsiteX4" fmla="*/ 6059687 w 8826500"/>
              <a:gd name="connsiteY4" fmla="*/ 1118860 h 1243384"/>
              <a:gd name="connsiteX5" fmla="*/ 5090913 w 8826500"/>
              <a:gd name="connsiteY5" fmla="*/ 1243384 h 1243384"/>
              <a:gd name="connsiteX6" fmla="*/ 4328912 w 8826500"/>
              <a:gd name="connsiteY6" fmla="*/ 1235187 h 1243384"/>
              <a:gd name="connsiteX7" fmla="*/ 3690149 w 8826500"/>
              <a:gd name="connsiteY7" fmla="*/ 1197087 h 1243384"/>
              <a:gd name="connsiteX8" fmla="*/ 3087888 w 8826500"/>
              <a:gd name="connsiteY8" fmla="*/ 1142189 h 1243384"/>
              <a:gd name="connsiteX9" fmla="*/ 1930400 w 8826500"/>
              <a:gd name="connsiteY9" fmla="*/ 1114780 h 1243384"/>
              <a:gd name="connsiteX10" fmla="*/ 0 w 8826500"/>
              <a:gd name="connsiteY10" fmla="*/ 1219732 h 1243384"/>
              <a:gd name="connsiteX11" fmla="*/ 63500 w 8826500"/>
              <a:gd name="connsiteY11" fmla="*/ 12700 h 1243384"/>
              <a:gd name="connsiteX0" fmla="*/ 63500 w 8826500"/>
              <a:gd name="connsiteY0" fmla="*/ 12700 h 1235187"/>
              <a:gd name="connsiteX1" fmla="*/ 8826500 w 8826500"/>
              <a:gd name="connsiteY1" fmla="*/ 0 h 1235187"/>
              <a:gd name="connsiteX2" fmla="*/ 8450862 w 8826500"/>
              <a:gd name="connsiteY2" fmla="*/ 584908 h 1235187"/>
              <a:gd name="connsiteX3" fmla="*/ 6781800 w 8826500"/>
              <a:gd name="connsiteY3" fmla="*/ 1034463 h 1235187"/>
              <a:gd name="connsiteX4" fmla="*/ 6059687 w 8826500"/>
              <a:gd name="connsiteY4" fmla="*/ 1118860 h 1235187"/>
              <a:gd name="connsiteX5" fmla="*/ 5090913 w 8826500"/>
              <a:gd name="connsiteY5" fmla="*/ 1183171 h 1235187"/>
              <a:gd name="connsiteX6" fmla="*/ 4328912 w 8826500"/>
              <a:gd name="connsiteY6" fmla="*/ 1235187 h 1235187"/>
              <a:gd name="connsiteX7" fmla="*/ 3690149 w 8826500"/>
              <a:gd name="connsiteY7" fmla="*/ 1197087 h 1235187"/>
              <a:gd name="connsiteX8" fmla="*/ 3087888 w 8826500"/>
              <a:gd name="connsiteY8" fmla="*/ 1142189 h 1235187"/>
              <a:gd name="connsiteX9" fmla="*/ 1930400 w 8826500"/>
              <a:gd name="connsiteY9" fmla="*/ 1114780 h 1235187"/>
              <a:gd name="connsiteX10" fmla="*/ 0 w 8826500"/>
              <a:gd name="connsiteY10" fmla="*/ 1219732 h 1235187"/>
              <a:gd name="connsiteX11" fmla="*/ 63500 w 8826500"/>
              <a:gd name="connsiteY11" fmla="*/ 12700 h 1235187"/>
              <a:gd name="connsiteX0" fmla="*/ 63500 w 8826500"/>
              <a:gd name="connsiteY0" fmla="*/ 12700 h 1219732"/>
              <a:gd name="connsiteX1" fmla="*/ 8826500 w 8826500"/>
              <a:gd name="connsiteY1" fmla="*/ 0 h 1219732"/>
              <a:gd name="connsiteX2" fmla="*/ 8450862 w 8826500"/>
              <a:gd name="connsiteY2" fmla="*/ 584908 h 1219732"/>
              <a:gd name="connsiteX3" fmla="*/ 6781800 w 8826500"/>
              <a:gd name="connsiteY3" fmla="*/ 1034463 h 1219732"/>
              <a:gd name="connsiteX4" fmla="*/ 6059687 w 8826500"/>
              <a:gd name="connsiteY4" fmla="*/ 1118860 h 1219732"/>
              <a:gd name="connsiteX5" fmla="*/ 5090913 w 8826500"/>
              <a:gd name="connsiteY5" fmla="*/ 1183171 h 1219732"/>
              <a:gd name="connsiteX6" fmla="*/ 4328912 w 8826500"/>
              <a:gd name="connsiteY6" fmla="*/ 1209382 h 1219732"/>
              <a:gd name="connsiteX7" fmla="*/ 3690149 w 8826500"/>
              <a:gd name="connsiteY7" fmla="*/ 1197087 h 1219732"/>
              <a:gd name="connsiteX8" fmla="*/ 3087888 w 8826500"/>
              <a:gd name="connsiteY8" fmla="*/ 1142189 h 1219732"/>
              <a:gd name="connsiteX9" fmla="*/ 1930400 w 8826500"/>
              <a:gd name="connsiteY9" fmla="*/ 1114780 h 1219732"/>
              <a:gd name="connsiteX10" fmla="*/ 0 w 8826500"/>
              <a:gd name="connsiteY10" fmla="*/ 1219732 h 1219732"/>
              <a:gd name="connsiteX11" fmla="*/ 63500 w 8826500"/>
              <a:gd name="connsiteY11" fmla="*/ 12700 h 1219732"/>
              <a:gd name="connsiteX0" fmla="*/ 63500 w 8826500"/>
              <a:gd name="connsiteY0" fmla="*/ 12700 h 1219732"/>
              <a:gd name="connsiteX1" fmla="*/ 8826500 w 8826500"/>
              <a:gd name="connsiteY1" fmla="*/ 0 h 1219732"/>
              <a:gd name="connsiteX2" fmla="*/ 8450862 w 8826500"/>
              <a:gd name="connsiteY2" fmla="*/ 584908 h 1219732"/>
              <a:gd name="connsiteX3" fmla="*/ 6781800 w 8826500"/>
              <a:gd name="connsiteY3" fmla="*/ 1034463 h 1219732"/>
              <a:gd name="connsiteX4" fmla="*/ 6059687 w 8826500"/>
              <a:gd name="connsiteY4" fmla="*/ 1118860 h 1219732"/>
              <a:gd name="connsiteX5" fmla="*/ 5090913 w 8826500"/>
              <a:gd name="connsiteY5" fmla="*/ 1183171 h 1219732"/>
              <a:gd name="connsiteX6" fmla="*/ 4328912 w 8826500"/>
              <a:gd name="connsiteY6" fmla="*/ 1209382 h 1219732"/>
              <a:gd name="connsiteX7" fmla="*/ 3690149 w 8826500"/>
              <a:gd name="connsiteY7" fmla="*/ 1162680 h 1219732"/>
              <a:gd name="connsiteX8" fmla="*/ 3087888 w 8826500"/>
              <a:gd name="connsiteY8" fmla="*/ 1142189 h 1219732"/>
              <a:gd name="connsiteX9" fmla="*/ 1930400 w 8826500"/>
              <a:gd name="connsiteY9" fmla="*/ 1114780 h 1219732"/>
              <a:gd name="connsiteX10" fmla="*/ 0 w 8826500"/>
              <a:gd name="connsiteY10" fmla="*/ 1219732 h 1219732"/>
              <a:gd name="connsiteX11" fmla="*/ 63500 w 8826500"/>
              <a:gd name="connsiteY11" fmla="*/ 12700 h 121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219732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791645" y="412498"/>
                  <a:pt x="8450862" y="584908"/>
                </a:cubicBezTo>
                <a:cubicBezTo>
                  <a:pt x="8110079" y="757319"/>
                  <a:pt x="7180329" y="945471"/>
                  <a:pt x="6781800" y="1034463"/>
                </a:cubicBezTo>
                <a:cubicBezTo>
                  <a:pt x="6383271" y="1123455"/>
                  <a:pt x="6324270" y="1089227"/>
                  <a:pt x="6059687" y="1118860"/>
                </a:cubicBezTo>
                <a:lnTo>
                  <a:pt x="5090913" y="1183171"/>
                </a:lnTo>
                <a:lnTo>
                  <a:pt x="4328912" y="1209382"/>
                </a:lnTo>
                <a:lnTo>
                  <a:pt x="3690149" y="1162680"/>
                </a:lnTo>
                <a:lnTo>
                  <a:pt x="3087888" y="1142189"/>
                </a:lnTo>
                <a:lnTo>
                  <a:pt x="1930400" y="1114780"/>
                </a:lnTo>
                <a:lnTo>
                  <a:pt x="0" y="1219732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9" y="347344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80130" y="295634"/>
            <a:ext cx="1422278" cy="67691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600" b="1" smtClean="0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  <a:endParaRPr lang="en-US" sz="3600" b="1">
              <a:solidFill>
                <a:schemeClr val="bg1"/>
              </a:solidFill>
              <a:latin typeface="Arrus-Black" pitchFamily="18" charset="0"/>
              <a:ea typeface="Arrus-Black" pitchFamily="18" charset="0"/>
              <a:cs typeface="Arrus-Black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72015" y="838200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smtClean="0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5</a:t>
            </a:r>
            <a:endParaRPr lang="en-US" sz="5300" b="1">
              <a:solidFill>
                <a:srgbClr val="1BBF23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71513" y="1890799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37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3113088" y="202951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 TẬP</a:t>
            </a:r>
          </a:p>
          <a:p>
            <a:pPr>
              <a:lnSpc>
                <a:spcPct val="120000"/>
              </a:lnSpc>
            </a:pPr>
            <a:r>
              <a:rPr lang="en-US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 KỂ CHUYỆN</a:t>
            </a:r>
            <a:endParaRPr lang="en-US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894377" y="3708402"/>
            <a:ext cx="108967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5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 rot="21165095">
            <a:off x="6382089" y="3648062"/>
            <a:ext cx="108967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5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 rot="20611822">
            <a:off x="7926935" y="3214673"/>
            <a:ext cx="108967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endParaRPr lang="en-US" sz="5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 rot="20844246">
            <a:off x="9247434" y="2812528"/>
            <a:ext cx="108967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5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 rot="21180986">
            <a:off x="10697971" y="2543185"/>
            <a:ext cx="108967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  <a:endParaRPr lang="en-US" sz="5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 rot="265271">
            <a:off x="2051181" y="5661026"/>
            <a:ext cx="108967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3647102" y="5733597"/>
            <a:ext cx="108967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 rot="21353349">
            <a:off x="5162889" y="5573942"/>
            <a:ext cx="108967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 rot="21353349">
            <a:off x="6722218" y="5501371"/>
            <a:ext cx="108967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 rot="216061">
            <a:off x="8354545" y="5559426"/>
            <a:ext cx="108967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  <p:bldP spid="26" grpId="0"/>
      <p:bldP spid="20" grpId="0"/>
      <p:bldP spid="21" grpId="0"/>
      <p:bldP spid="24" grpId="0"/>
      <p:bldP spid="25" grpId="0"/>
      <p:bldP spid="29" grpId="0"/>
      <p:bldP spid="34" grpId="0"/>
      <p:bldP spid="36" grpId="0"/>
      <p:bldP spid="37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448959"/>
              </p:ext>
            </p:extLst>
          </p:nvPr>
        </p:nvGraphicFramePr>
        <p:xfrm>
          <a:off x="2042319" y="685800"/>
          <a:ext cx="81534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/>
                <a:gridCol w="2038350"/>
                <a:gridCol w="2038350"/>
                <a:gridCol w="2038350"/>
              </a:tblGrid>
              <a:tr h="1078677">
                <a:tc>
                  <a:txBody>
                    <a:bodyPr/>
                    <a:lstStyle/>
                    <a:p>
                      <a:pPr algn="ctr"/>
                      <a:endParaRPr lang="en-US" sz="6600" b="0">
                        <a:solidFill>
                          <a:srgbClr val="0070C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0" smtClean="0">
                          <a:solidFill>
                            <a:srgbClr val="0070C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a</a:t>
                      </a:r>
                      <a:endParaRPr lang="en-US" sz="6600" b="0">
                        <a:solidFill>
                          <a:srgbClr val="0070C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0" smtClean="0">
                          <a:solidFill>
                            <a:srgbClr val="0070C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e</a:t>
                      </a:r>
                      <a:endParaRPr lang="en-US" sz="6600" b="0">
                        <a:solidFill>
                          <a:srgbClr val="0070C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0" smtClean="0">
                          <a:solidFill>
                            <a:srgbClr val="0070C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ê</a:t>
                      </a:r>
                      <a:endParaRPr lang="en-US" sz="6600" b="0">
                        <a:solidFill>
                          <a:srgbClr val="0070C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10786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600" b="0" smtClean="0">
                          <a:solidFill>
                            <a:srgbClr val="0070C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b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600">
                        <a:solidFill>
                          <a:srgbClr val="0070C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600">
                        <a:solidFill>
                          <a:srgbClr val="0070C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600">
                        <a:solidFill>
                          <a:srgbClr val="0070C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1078677">
                <a:tc>
                  <a:txBody>
                    <a:bodyPr/>
                    <a:lstStyle/>
                    <a:p>
                      <a:pPr algn="ctr"/>
                      <a:r>
                        <a:rPr lang="en-US" sz="6600" smtClean="0">
                          <a:solidFill>
                            <a:srgbClr val="0070C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</a:t>
                      </a:r>
                      <a:endParaRPr lang="en-US" sz="6600">
                        <a:solidFill>
                          <a:srgbClr val="0070C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600">
                        <a:solidFill>
                          <a:srgbClr val="0070C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600">
                        <a:solidFill>
                          <a:srgbClr val="0070C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600">
                        <a:solidFill>
                          <a:srgbClr val="0070C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32" name="Title 1"/>
          <p:cNvSpPr txBox="1">
            <a:spLocks/>
          </p:cNvSpPr>
          <p:nvPr/>
        </p:nvSpPr>
        <p:spPr>
          <a:xfrm>
            <a:off x="2514033" y="2014764"/>
            <a:ext cx="108967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4559882" y="918936"/>
            <a:ext cx="108967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2514033" y="2014764"/>
            <a:ext cx="108967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6595269" y="918936"/>
            <a:ext cx="108967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2518569" y="2019300"/>
            <a:ext cx="108967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8633619" y="918936"/>
            <a:ext cx="108967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2518569" y="3114675"/>
            <a:ext cx="108967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4559882" y="918936"/>
            <a:ext cx="108967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157119" y="2895600"/>
            <a:ext cx="1981200" cy="10668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" idx="2"/>
          </p:cNvCxnSpPr>
          <p:nvPr/>
        </p:nvCxnSpPr>
        <p:spPr>
          <a:xfrm flipV="1">
            <a:off x="6119019" y="2895600"/>
            <a:ext cx="2019300" cy="108204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8176419" y="2895600"/>
            <a:ext cx="1981200" cy="10668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8138319" y="2895600"/>
            <a:ext cx="2019300" cy="108204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itle 1"/>
          <p:cNvSpPr txBox="1">
            <a:spLocks/>
          </p:cNvSpPr>
          <p:nvPr/>
        </p:nvSpPr>
        <p:spPr>
          <a:xfrm>
            <a:off x="426879" y="4648200"/>
            <a:ext cx="2011680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 bà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2773839" y="4648200"/>
            <a:ext cx="2011680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be bé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5059839" y="4648200"/>
            <a:ext cx="2011680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bé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7345839" y="4648200"/>
            <a:ext cx="2011680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bè cá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9631839" y="4648200"/>
            <a:ext cx="2011680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bế bé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4252778" y="5791200"/>
            <a:ext cx="3352141" cy="739774"/>
          </a:xfrm>
          <a:prstGeom prst="rect">
            <a:avLst/>
          </a:prstGeom>
          <a:solidFill>
            <a:srgbClr val="FFD347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 bế bé.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136E-7 2.59259E-6 L 0.14827 -0.000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13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3675E-6 -2.96296E-6 L 0.01775 0.156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7" y="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136E-7 4.81481E-6 L 0.31741 -0.003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1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8878E-6 -2.96296E-6 L 0.01945 0.1564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" y="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5628E-6 3.7037E-7 L 0.4799 -0.0039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89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9282E-6 4.81481E-6 L 0.0154 0.159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" y="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7546E-6 -1.85185E-6 L 0.14791 -0.008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89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3675E-6 5.36913E-7 L 0.01775 0.3119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7" y="155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6" grpId="0"/>
      <p:bldP spid="37" grpId="0"/>
      <p:bldP spid="38" grpId="0"/>
      <p:bldP spid="39" grpId="0"/>
      <p:bldP spid="40" grpId="0"/>
      <p:bldP spid="41" grpId="0"/>
      <p:bldP spid="44" grpId="0"/>
      <p:bldP spid="52" grpId="0"/>
      <p:bldP spid="53" grpId="0"/>
      <p:bldP spid="54" grpId="0"/>
      <p:bldP spid="55" grpId="0"/>
      <p:bldP spid="56" grpId="0"/>
      <p:bldP spid="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ột tuyệt tác của &amp;quot;ngôi làng nổi&amp;quot; với lồng bè quanh đảo Ông Cụ ở Cẩm Phả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42" y="-10419"/>
            <a:ext cx="12210524" cy="686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65919" y="5387974"/>
            <a:ext cx="2895600" cy="7397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bè cá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84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Tiềm năng nuôi cá trên các hồ chứa tỉnh Thừa Thiên Huế (15/10/2014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519" y="-259068"/>
            <a:ext cx="9518602" cy="710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ận cảnh hàng trăm lồng nuôi cá VietGAP trên sông Đà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" y="-509520"/>
            <a:ext cx="11430000" cy="761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74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smtClean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  <a:endParaRPr lang="en-US" sz="9600" b="1">
              <a:solidFill>
                <a:srgbClr val="0070C0"/>
              </a:solidFill>
              <a:latin typeface="DomCasual" pitchFamily="18" charset="0"/>
              <a:ea typeface="DomCasual" pitchFamily="18" charset="0"/>
              <a:cs typeface="DomCasual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5" t="25820" r="35137" b="16598"/>
          <a:stretch/>
        </p:blipFill>
        <p:spPr bwMode="auto">
          <a:xfrm>
            <a:off x="3337719" y="415708"/>
            <a:ext cx="5410200" cy="6056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8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363" y="-20081"/>
            <a:ext cx="2709556" cy="1712343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877129"/>
              </p:ext>
            </p:extLst>
          </p:nvPr>
        </p:nvGraphicFramePr>
        <p:xfrm>
          <a:off x="215396" y="13668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486660" y="2222657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l-GR" sz="28700" smtClean="0">
                <a:solidFill>
                  <a:srgbClr val="FF0000"/>
                </a:solidFill>
                <a:latin typeface="HP001 4 hàng" pitchFamily="34" charset="0"/>
              </a:rPr>
              <a:t>χ</a:t>
            </a:r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∑ χ≠ </a:t>
            </a:r>
            <a:r>
              <a:rPr lang="vi-VN" sz="2870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870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6561" y="-9271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3791" y="15433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1473" y="-1588188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2484" y="15433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49392" y="-128189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58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953E-6 -3.39968E-6 L 0.05483 -0.18676 L 0.07781 -0.26776 L 0.0876 -0.32585 L 0.09021 -0.36982 L 0.08891 -0.3999 L 0.08564 -0.41263 L 0.07846 -0.42559 L 0.07128 -0.42559 L 0.06149 -0.41981 L 0.05288 -0.408 L 0.04765 -0.3918 L 0.04178 -0.36635 L 0.03591 -0.32816 L 0.03329 -0.27933 L 0.03395 -0.02569 L 0.03852 0.02777 L 0.04243 0.05555 L 0.04765 0.07869 L 0.05692 0.09026 L 0.06671 0.09605 L 0.07912 0.09605 L 0.09217 0.08563 L 0.10523 0.06249 L 0.11371 0.02662 L 0.11959 -0.01041 L 0.12089 -0.05924 L 0.11567 -0.09048 L 0.10457 -0.10437 L 0.09805 -0.10344 L 0.09413 -0.0972 L 0.09217 -0.08817 L 0.09087 -0.07081 L 0.09217 -0.05114 L 0.09674 -0.02939 L 0.10327 -0.00925 L 0.11371 0.01042 L 0.12873 0.01967 L 0.15301 0.02315 L 0.17389 0.01736 L 0.19152 0.0081 L 0.20457 -0.01296 L 0.21384 -0.03841 L 0.2158 -0.06734 L 0.21188 -0.08817 L 0.20262 -0.09858 L 0.18891 -0.1009 L 0.17781 -0.09627 L 0.16802 -0.08817 L 0.15431 -0.06387 L 0.14713 -0.03031 L 0.14517 -0.00578 L 0.14583 0.01736 L 0.14779 0.04745 L 0.15627 0.07406 L 0.16671 0.09026 L 0.18042 0.09836 L 0.2 0.09373 L 0.22037 0.07522 L 0.23081 0.05555 " pathEditMode="relative" rAng="0" ptsTypes="AAAAAAAAAAAAAAAAAAAAAAAAAAAAAAAAAAAAAAAAAAAAAAAAAAAAAAAAAAAA">
                                      <p:cBhvr>
                                        <p:cTn id="11" dur="1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40" y="-16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1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51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2373E-6 -5.53447E-6 L 0.01265 -0.01459 L 0.02218 -0.02801 L 0.02662 -0.03472 L 0.03667 -0.0169 L 0.04489 -0.00672 L 0.05129 -0.00117 " pathEditMode="relative" ptsTypes="AAAAAAA">
                                      <p:cBhvr>
                                        <p:cTn id="22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01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1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1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6059E-6 -1.79084E-6 L -0.0265 0.04697 " pathEditMode="relative" ptsTypes="AA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10"/>
                            </p:stCondLst>
                            <p:childTnLst>
                              <p:par>
                                <p:cTn id="3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953E-6 -3.39968E-6 L 0.05483 -0.18676 L 0.07781 -0.26776 L 0.0876 -0.32585 L 0.09021 -0.36982 L 0.08891 -0.3999 L 0.08564 -0.41263 L 0.07846 -0.42559 L 0.07128 -0.42559 L 0.06149 -0.41981 L 0.05288 -0.408 L 0.04765 -0.3918 L 0.04178 -0.36635 L 0.03591 -0.32816 L 0.03329 -0.27933 L 0.03395 -0.02569 L 0.03852 0.02777 L 0.04243 0.05555 L 0.04765 0.07869 L 0.05692 0.09026 L 0.06671 0.09605 L 0.07912 0.09605 L 0.09217 0.08563 L 0.10523 0.06249 L 0.11371 0.02662 L 0.11959 -0.01041 L 0.12089 -0.05924 L 0.11567 -0.09048 L 0.10457 -0.10437 L 0.09805 -0.10344 L 0.09413 -0.0972 L 0.09217 -0.08817 L 0.09087 -0.07081 L 0.09217 -0.05114 L 0.09674 -0.02939 L 0.10327 -0.00925 L 0.11371 0.01042 L 0.12873 0.01967 L 0.15301 0.02315 L 0.17389 0.01736 L 0.19152 0.0081 L 0.20457 -0.01296 L 0.21384 -0.03841 L 0.2158 -0.06734 L 0.21188 -0.08817 L 0.20262 -0.09858 L 0.18891 -0.1009 L 0.17781 -0.09627 L 0.16802 -0.08817 L 0.15431 -0.06387 L 0.14713 -0.03031 L 0.14517 -0.00578 L 0.14583 0.01736 L 0.14779 0.04745 L 0.15627 0.07406 L 0.16671 0.09026 L 0.18042 0.09836 L 0.2 0.09373 L 0.22037 0.07522 L 0.23081 0.05555 " pathEditMode="relative" rAng="0" ptsTypes="AAAAAAAAAAAAAAAAAAAAAAAAAAAAAAAAAAAAAAAAAAAAAAAAAAAAAAAAAAAA">
                                      <p:cBhvr>
                                        <p:cTn id="47" dur="1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40" y="-16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1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510"/>
                            </p:stCondLst>
                            <p:childTnLst>
                              <p:par>
                                <p:cTn id="5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6059E-6 -1.79084E-6 L -0.0265 0.04697 " pathEditMode="relative" ptsTypes="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510"/>
                            </p:stCondLst>
                            <p:childTnLst>
                              <p:par>
                                <p:cTn id="6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7" t="18749" r="34407" b="16667"/>
          <a:stretch/>
        </p:blipFill>
        <p:spPr bwMode="auto">
          <a:xfrm>
            <a:off x="4175918" y="261829"/>
            <a:ext cx="5186489" cy="6367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34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103</Words>
  <Application>Microsoft Office PowerPoint</Application>
  <PresentationFormat>Custom</PresentationFormat>
  <Paragraphs>53</Paragraphs>
  <Slides>16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97</cp:revision>
  <dcterms:created xsi:type="dcterms:W3CDTF">2021-05-08T14:00:55Z</dcterms:created>
  <dcterms:modified xsi:type="dcterms:W3CDTF">2021-06-15T13:11:40Z</dcterms:modified>
</cp:coreProperties>
</file>