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06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99" r:id="rId13"/>
    <p:sldId id="300" r:id="rId14"/>
    <p:sldId id="302" r:id="rId15"/>
    <p:sldId id="303" r:id="rId16"/>
    <p:sldId id="304" r:id="rId17"/>
    <p:sldId id="280" r:id="rId18"/>
    <p:sldId id="301" r:id="rId19"/>
    <p:sldId id="273" r:id="rId20"/>
    <p:sldId id="274" r:id="rId21"/>
    <p:sldId id="275" r:id="rId22"/>
    <p:sldId id="276" r:id="rId23"/>
    <p:sldId id="277" r:id="rId24"/>
    <p:sldId id="305" r:id="rId25"/>
    <p:sldId id="279" r:id="rId2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70" d="100"/>
          <a:sy n="70" d="100"/>
        </p:scale>
        <p:origin x="720" y="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41725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₧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013" y="228600"/>
            <a:ext cx="10945812" cy="4116387"/>
          </a:xfrm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8555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04403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Ƙ</a:t>
            </a:r>
          </a:p>
        </p:txBody>
      </p:sp>
    </p:spTree>
    <p:extLst>
      <p:ext uri="{BB962C8B-B14F-4D97-AF65-F5344CB8AC3E}">
        <p14:creationId xmlns:p14="http://schemas.microsoft.com/office/powerpoint/2010/main" val="138569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Ê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013" y="228600"/>
            <a:ext cx="10945812" cy="4116387"/>
          </a:xfrm>
        </p:spPr>
      </p:pic>
    </p:spTree>
    <p:extLst>
      <p:ext uri="{BB962C8B-B14F-4D97-AF65-F5344CB8AC3E}">
        <p14:creationId xmlns:p14="http://schemas.microsoft.com/office/powerpoint/2010/main" val="4890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41787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394" y="-1270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712E-6 1.85185E-6 L 0.0265 0.04607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49338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χ≠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549" y="-13453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0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78005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χ∑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411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6323" y="-16516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5.53447E-6 L 0.01265 -0.01459 L 0.02218 -0.02801 L 0.02662 -0.03472 L 0.03667 -0.0169 L 0.04489 -0.00672 L 0.05129 -0.00117 " pathEditMode="relative" ptsTypes="AAAAAAA">
                                      <p:cBhvr>
                                        <p:cTn id="2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1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43681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χ≠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04160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739759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χ∑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3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20703" r="29722" b="19167"/>
          <a:stretch/>
        </p:blipFill>
        <p:spPr bwMode="auto">
          <a:xfrm>
            <a:off x="2194718" y="304800"/>
            <a:ext cx="759874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7760" y="2907170"/>
            <a:ext cx="9118016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Tiêu diệt vi-rút</a:t>
            </a: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837486" y="3419342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440245" y="26700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3511" r="7596" b="61947"/>
          <a:stretch/>
        </p:blipFill>
        <p:spPr>
          <a:xfrm>
            <a:off x="1249998" y="0"/>
            <a:ext cx="9201484" cy="51554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50684" y="533203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6116" y="5332033"/>
            <a:ext cx="172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1051" y="5332033"/>
            <a:ext cx="172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5410199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5" y="-306174"/>
            <a:ext cx="8826070" cy="60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51778" r="11067" b="6237"/>
          <a:stretch/>
        </p:blipFill>
        <p:spPr>
          <a:xfrm>
            <a:off x="2194719" y="1480446"/>
            <a:ext cx="7774965" cy="52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684" y="5410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5" y="-306174"/>
            <a:ext cx="8826070" cy="60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38" y="147917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2157" r="16935" b="15976"/>
          <a:stretch/>
        </p:blipFill>
        <p:spPr>
          <a:xfrm>
            <a:off x="7601126" y="147917"/>
            <a:ext cx="137951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3944190"/>
            <a:ext cx="1452563" cy="1452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80055" r="26895"/>
          <a:stretch/>
        </p:blipFill>
        <p:spPr>
          <a:xfrm>
            <a:off x="3812437" y="5041645"/>
            <a:ext cx="3994187" cy="1691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156" r="64021" b="67451"/>
          <a:stretch/>
        </p:blipFill>
        <p:spPr>
          <a:xfrm>
            <a:off x="8290883" y="3662549"/>
            <a:ext cx="1473019" cy="1505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26296" r="39077" b="43311"/>
          <a:stretch/>
        </p:blipFill>
        <p:spPr>
          <a:xfrm>
            <a:off x="5340440" y="3662548"/>
            <a:ext cx="1473019" cy="15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9629" b="25622"/>
          <a:stretch/>
        </p:blipFill>
        <p:spPr>
          <a:xfrm>
            <a:off x="2418228" y="4496444"/>
            <a:ext cx="2096108" cy="12882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15712" y="1478056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2702" y="4711596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62265" y="1346135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3922" r="63174" b="67059"/>
          <a:stretch/>
        </p:blipFill>
        <p:spPr>
          <a:xfrm>
            <a:off x="2156010" y="477679"/>
            <a:ext cx="2781909" cy="2820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92" r="10079" b="67889"/>
          <a:stretch/>
        </p:blipFill>
        <p:spPr>
          <a:xfrm>
            <a:off x="5967015" y="609600"/>
            <a:ext cx="3591999" cy="2820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0" t="63424" r="26598" b="7557"/>
          <a:stretch/>
        </p:blipFill>
        <p:spPr>
          <a:xfrm>
            <a:off x="6038311" y="3843140"/>
            <a:ext cx="3124200" cy="2820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9" t="38240" r="4479" b="32741"/>
          <a:stretch/>
        </p:blipFill>
        <p:spPr>
          <a:xfrm>
            <a:off x="1813719" y="3690825"/>
            <a:ext cx="3124200" cy="28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25485" y="-93726"/>
            <a:ext cx="11565850" cy="58087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1468" y="15240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 e  Ê  ê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8172" y="5382640"/>
            <a:ext cx="10717370" cy="1676786"/>
            <a:chOff x="646206" y="5382640"/>
            <a:chExt cx="10717370" cy="167678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46206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kể m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ngh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v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bạn b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797517" y="5558338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055311" y="538264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9723535" y="551170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3871119" y="553634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88715" y="180451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4846079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351397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4846079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54368" y="5075918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2968616" y="528118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73829" y="180450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088715" y="11430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8113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06896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8113" y="4184570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03125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092330" y="285246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702763" y="4184570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54368" y="441440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68616" y="4619680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73829" y="11430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3201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13868" y="483201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01348" y="483201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79681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38457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945518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134794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Nỗi lo trên những bến sông | Báo Dân tộc và Phát triể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8" y="1378922"/>
            <a:ext cx="3429000" cy="2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H EM BÉ CHO MẸ | Shopee Việt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1" r="3328" b="10981"/>
          <a:stretch/>
        </p:blipFill>
        <p:spPr bwMode="auto">
          <a:xfrm>
            <a:off x="4401221" y="1357776"/>
            <a:ext cx="3185037" cy="25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ông phải bế sao cũng được, bế trẻ sơ sinh sai cách sẽ ảnh hưởng xấu đến  cột sống của con lắm đấy mẹ ạ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26" y="1378921"/>
            <a:ext cx="3324759" cy="2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749374" y="5550578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13868" y="5575377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201348" y="555650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79681" y="555057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838457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945518" y="5558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134794" y="555650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88715" y="3810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18113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106896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8113" y="3422570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703125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092330" y="209046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02763" y="3422570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954368" y="365240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968616" y="3857680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73829" y="3810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309</Words>
  <Application>Microsoft Office PowerPoint</Application>
  <PresentationFormat>Custom</PresentationFormat>
  <Paragraphs>110</Paragraphs>
  <Slides>25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Kids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pc</cp:lastModifiedBy>
  <cp:revision>104</cp:revision>
  <dcterms:created xsi:type="dcterms:W3CDTF">2021-06-13T09:23:33Z</dcterms:created>
  <dcterms:modified xsi:type="dcterms:W3CDTF">2024-09-22T00:46:10Z</dcterms:modified>
</cp:coreProperties>
</file>