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81" r:id="rId19"/>
    <p:sldId id="280" r:id="rId20"/>
    <p:sldId id="272" r:id="rId21"/>
    <p:sldId id="273" r:id="rId22"/>
    <p:sldId id="274" r:id="rId23"/>
    <p:sldId id="275" r:id="rId24"/>
    <p:sldId id="276" r:id="rId25"/>
    <p:sldId id="277" r:id="rId26"/>
    <p:sldId id="289" r:id="rId27"/>
    <p:sldId id="290" r:id="rId28"/>
    <p:sldId id="291" r:id="rId29"/>
    <p:sldId id="278" r:id="rId30"/>
    <p:sldId id="279" r:id="rId3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12" autoAdjust="0"/>
  </p:normalViewPr>
  <p:slideViewPr>
    <p:cSldViewPr>
      <p:cViewPr varScale="1">
        <p:scale>
          <a:sx n="73" d="100"/>
          <a:sy n="73" d="100"/>
        </p:scale>
        <p:origin x="600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6"/>
          <a:stretch/>
        </p:blipFill>
        <p:spPr>
          <a:xfrm>
            <a:off x="1022015" y="362815"/>
            <a:ext cx="9508129" cy="4945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2097896"/>
            <a:chOff x="841468" y="-40257"/>
            <a:chExt cx="10717370" cy="209789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		b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457200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6587"/>
            <a:chOff x="695008" y="5406639"/>
            <a:chExt cx="10717370" cy="157658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 cho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é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úp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3134847" y="54821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831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41766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71558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76149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pic>
        <p:nvPicPr>
          <p:cNvPr id="2" name="Picture 2" descr="Bộ ảnh bà cụ bên hồ sen gây sốt MXH, khi biết tuổi thật ai cũng ngạc nhiên  - Tin t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69" y="684185"/>
            <a:ext cx="2443915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a Sá» 3 HÃ¬nh - Miá»n PhÃ­ vector hÃ¬nh áº£nh trÃ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" y="609259"/>
            <a:ext cx="2820883" cy="36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uôi loài &amp;#39;thủy quái&amp;#39; trông như ba ba, cứ bán 1 con là lời 5 triệu -  VietNam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7900"/>
          <a:stretch/>
        </p:blipFill>
        <p:spPr bwMode="auto">
          <a:xfrm>
            <a:off x="7871557" y="684186"/>
            <a:ext cx="3850269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619388" y="5204752"/>
            <a:ext cx="31024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11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11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150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MAY MẮN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2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bà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5" y="547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271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15E-6 -4.44444E-6 L 0.01175 -0.0375 L 0.02115 -0.06851 L 0.03525 -0.12222 L 0.04857 -0.16828 L 0.06032 -0.20879 L 0.06972 -0.24328 L 0.07442 -0.26134 L 0.07912 -0.27939 L 0.08303 -0.30023 L 0.08617 -0.31689 L 0.08773 -0.34189 L 0.0893 -0.36134 L 0.0893 -0.37939 L 0.08852 -0.39606 L 0.08382 -0.41412 L 0.07755 -0.42106 L 0.06972 -0.42384 L 0.05953 -0.41828 L 0.05327 -0.40717 L 0.047 -0.3905 L 0.04152 -0.3655 L 0.0376 -0.34328 L 0.03447 -0.29745 L 0.03368 -0.24884 L 0.03212 -0.18935 L 0.03368 -0.11527 L 0.0329 -0.0375 L 0.03525 0.0125 L 0.03917 0.04862 L 0.04465 0.06528 L 0.05092 0.08334 L 0.06267 0.09445 L 0.07677 0.09584 L 0.094 0.08473 L 0.10575 0.05556 L 0.1128 0.02778 L 0.11593 -0.00277 L 0.11828 -0.03101 L 0.1175 -0.05717 L 0.11436 -0.08217 L 0.11123 -0.09166 L 0.10575 -0.09722 L 0.09791 -0.1 L 0.09321 -0.09722 L 0.09243 -0.08611 L 0.09556 -0.07106 L 0.10261 -0.06111 L 0.11436 -0.05601 L 0.12768 -0.05601 L 0.14648 -0.0625 L 0.15353 -0.06666 L 0.16045 -0.07916 L 0.16684 -0.09027 L 0.1769 -0.09722 L 0.18786 -0.10277 L 0.19883 -0.1 L 0.20979 -0.09166 L 0.21763 -0.07916 L 0.21058 -0.09027 L 0.20196 -0.09722 L 0.19178 -0.10138 L 0.18081 -0.09861 L 0.16919 -0.09351 L 0.16449 -0.08611 L 0.15666 -0.07106 L 0.15274 -0.06388 L 0.14726 -0.04722 L 0.14335 -0.02361 L 0.14335 -0.00138 L 0.14413 0.01899 L 0.14726 0.04144 L 0.15274 0.05973 L 0.16214 0.08056 L 0.17455 0.09306 L 0.18943 0.09723 L 0.20457 0.09051 L 0.21449 0.07778 L 0.22337 0.06088 L 0.2282 0.03889 L 0.22938 0.02778 L 0.23016 0.00834 L 0.23016 -0.00972 L 0.22938 -0.03148 L 0.22781 -0.04606 L 0.22389 -0.06527 L 0.21763 -0.08101 " pathEditMode="relative" rAng="0" ptsTypes="AAAAAAAAAAAAAA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1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599E-6 -2.17029E-6 L -1.26599E-6 0.16682 L 0.00235 0.19042 L 0.00522 0.19875 L 0.01097 0.20546 L 0.01658 0.20801 L 0.02271 0.20639 L 0.0308 0.2013 L 0.04111 0.18533 L 0.04777 0.16682 L 0.05534 0.14438 L 0.06343 0.10736 " pathEditMode="relative" ptsTypes="AAAAAAAAAAAA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4802" r="28495" b="21826"/>
          <a:stretch/>
        </p:blipFill>
        <p:spPr bwMode="auto">
          <a:xfrm>
            <a:off x="1508919" y="381000"/>
            <a:ext cx="9280035" cy="628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1" y="147179"/>
            <a:ext cx="10058400" cy="65133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6" y="-304800"/>
            <a:ext cx="10152129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</a:p>
        </p:txBody>
      </p:sp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53940" r="3805" b="5253"/>
          <a:stretch/>
        </p:blipFill>
        <p:spPr>
          <a:xfrm>
            <a:off x="1966119" y="1595277"/>
            <a:ext cx="8001400" cy="49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b?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huyền?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8348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5682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bự</a:t>
            </a: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42" y="4936237"/>
            <a:ext cx="1385888" cy="1038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b="22453"/>
          <a:stretch/>
        </p:blipFill>
        <p:spPr>
          <a:xfrm>
            <a:off x="5607012" y="1640180"/>
            <a:ext cx="1500554" cy="732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/>
          <a:stretch/>
        </p:blipFill>
        <p:spPr>
          <a:xfrm>
            <a:off x="5318919" y="748145"/>
            <a:ext cx="2076740" cy="2516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/>
          <a:stretch/>
        </p:blipFill>
        <p:spPr>
          <a:xfrm>
            <a:off x="5318919" y="4073236"/>
            <a:ext cx="2076740" cy="248989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6852" y="1524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66653" y="4812494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67057" y="1435012"/>
            <a:ext cx="2885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99519" y="4831315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/>
        </p:blipFill>
        <p:spPr>
          <a:xfrm>
            <a:off x="2270919" y="748145"/>
            <a:ext cx="2086266" cy="2443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8366919" y="748144"/>
            <a:ext cx="2086266" cy="250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/>
          <a:stretch/>
        </p:blipFill>
        <p:spPr>
          <a:xfrm>
            <a:off x="8338340" y="4073236"/>
            <a:ext cx="2114845" cy="243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/>
          <a:stretch/>
        </p:blipFill>
        <p:spPr>
          <a:xfrm>
            <a:off x="2270919" y="4073236"/>
            <a:ext cx="2067214" cy="25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46" y="4434218"/>
            <a:ext cx="1584852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123" r="7718" b="15278"/>
          <a:stretch/>
        </p:blipFill>
        <p:spPr>
          <a:xfrm>
            <a:off x="5471319" y="1447800"/>
            <a:ext cx="1198418" cy="1260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b="16364"/>
          <a:stretch/>
        </p:blipFill>
        <p:spPr>
          <a:xfrm>
            <a:off x="1280319" y="4094884"/>
            <a:ext cx="2016867" cy="2001982"/>
          </a:xfrm>
          <a:prstGeom prst="rect">
            <a:avLst/>
          </a:prstGeom>
        </p:spPr>
      </p:pic>
      <p:pic>
        <p:nvPicPr>
          <p:cNvPr id="4098" name="Picture 2" descr="C:\Users\PC\Downloads\2398531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518319" y="16192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ownloads\23985312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4213226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Downloads\239853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8214519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8519319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C\Downloads\23985312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4286252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430214" y="34956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4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379492" y="0"/>
            <a:ext cx="17495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97352" y="1305081"/>
            <a:ext cx="3928471" cy="3104839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532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10307298" y="38100"/>
            <a:ext cx="184898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10412260" y="0"/>
            <a:ext cx="17495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975519" y="914400"/>
            <a:ext cx="9460253" cy="53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10424319" y="38100"/>
            <a:ext cx="1712912" cy="16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10491788" y="0"/>
            <a:ext cx="1670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3083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10485438" y="-19050"/>
            <a:ext cx="1676400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283</Words>
  <Application>Microsoft Office PowerPoint</Application>
  <PresentationFormat>Custom</PresentationFormat>
  <Paragraphs>121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.VnCooper</vt:lpstr>
      <vt:lpstr>Arabia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58</cp:revision>
  <dcterms:created xsi:type="dcterms:W3CDTF">2021-06-13T09:23:33Z</dcterms:created>
  <dcterms:modified xsi:type="dcterms:W3CDTF">2024-09-22T00:48:18Z</dcterms:modified>
</cp:coreProperties>
</file>