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65" r:id="rId18"/>
    <p:sldId id="314" r:id="rId19"/>
    <p:sldId id="272" r:id="rId20"/>
    <p:sldId id="316" r:id="rId21"/>
    <p:sldId id="317" r:id="rId22"/>
    <p:sldId id="273" r:id="rId23"/>
    <p:sldId id="274" r:id="rId24"/>
    <p:sldId id="275" r:id="rId25"/>
    <p:sldId id="277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75" d="100"/>
          <a:sy n="75" d="100"/>
        </p:scale>
        <p:origin x="522" y="6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76213"/>
            <a:ext cx="1254601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đô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71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4" descr="Hà Nội trên đà đổi mới: Thủ đô khởi nghiệp, thành phố vì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" y="595924"/>
            <a:ext cx="5573333" cy="3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60818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34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81000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dĩa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01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11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4" y="206532"/>
            <a:ext cx="4975067" cy="49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914674" y="5146675"/>
            <a:ext cx="23955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1" y="932177"/>
            <a:ext cx="5572035" cy="35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á tía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9" y="914400"/>
            <a:ext cx="5278664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3931527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931527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3931527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3938785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8" y="2489754"/>
            <a:ext cx="2585911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71" y="2438400"/>
            <a:ext cx="2281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26" y="224313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2252728"/>
            <a:ext cx="3086668" cy="1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5049431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049431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5049431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5056689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57839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57839" y="313325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830" b="60847"/>
          <a:stretch/>
        </p:blipFill>
        <p:spPr>
          <a:xfrm>
            <a:off x="1010845" y="-14514"/>
            <a:ext cx="9997675" cy="5192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204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39219" y="4886647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306335" y="544047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6919" y="4703455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31291" y="514882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392" y="4936014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31291" y="4703455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692289" y="57504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15599" y="602515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622253" y="587050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3490119" y="5387842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1163" y="4699144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363" y="468335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6089188" y="5381696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10899312" y="5400203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45307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95873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02865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  <p:bldP spid="17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ồn gốc Tết Trung Thu - Đêm rằm trăng tròn nhất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5" y="1144419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111172" y="9361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616372" y="9407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11171" y="37555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616371" y="37601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CỬA </a:t>
            </a:r>
          </a:p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 MẬT</a:t>
            </a:r>
          </a:p>
        </p:txBody>
      </p:sp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ĐI TỚI BÀI HỌC</a:t>
            </a:r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THU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623" y="1447800"/>
            <a:ext cx="46748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9398" y="1447800"/>
            <a:ext cx="495201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4919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</p:spTree>
    <p:extLst>
      <p:ext uri="{BB962C8B-B14F-4D97-AF65-F5344CB8AC3E}">
        <p14:creationId xmlns:p14="http://schemas.microsoft.com/office/powerpoint/2010/main" val="169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045" y="1524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0"/>
            <a:ext cx="9490412" cy="5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4903715"/>
            <a:ext cx="11157239" cy="20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3" b="4974"/>
          <a:stretch/>
        </p:blipFill>
        <p:spPr>
          <a:xfrm>
            <a:off x="1361555" y="1549214"/>
            <a:ext cx="9438729" cy="5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5" y="1439864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1371601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6" y="3570526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3547677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6029" y="2209800"/>
            <a:ext cx="9136379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tả hồ cá. Hồ to, có cá mè, cá trê, cá rô. 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ô Ǉô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519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ɐ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904" r="-478" b="64482"/>
          <a:stretch/>
        </p:blipFill>
        <p:spPr>
          <a:xfrm>
            <a:off x="-55833" y="-306404"/>
            <a:ext cx="12333783" cy="63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 bé được ch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  th    ia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217</Words>
  <Application>Microsoft Office PowerPoint</Application>
  <PresentationFormat>Custom</PresentationFormat>
  <Paragraphs>93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141</cp:revision>
  <dcterms:created xsi:type="dcterms:W3CDTF">2021-05-08T14:00:55Z</dcterms:created>
  <dcterms:modified xsi:type="dcterms:W3CDTF">2024-11-03T05:58:21Z</dcterms:modified>
</cp:coreProperties>
</file>