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</p:sldMasterIdLst>
  <p:notesMasterIdLst>
    <p:notesMasterId r:id="rId10"/>
  </p:notesMasterIdLst>
  <p:sldIdLst>
    <p:sldId id="327" r:id="rId3"/>
    <p:sldId id="328" r:id="rId4"/>
    <p:sldId id="329" r:id="rId5"/>
    <p:sldId id="333" r:id="rId6"/>
    <p:sldId id="334" r:id="rId7"/>
    <p:sldId id="325" r:id="rId8"/>
    <p:sldId id="33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ECFF"/>
    <a:srgbClr val="F2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4F983-7E16-45DC-9F87-651E08F789D8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4331-F600-4ECA-8266-51CEE132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D1E84-FFAA-4D35-9D19-AE164EBC16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69650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F2A2-70FE-43C1-9778-B47825B074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3004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5BCB9-3795-41CE-B8B9-675605E77B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6416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1887-5753-457C-9598-7222B9C18E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91495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12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4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08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11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77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0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2C93-D738-4D30-8A28-48950D58B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13882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34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76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11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3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F414-267C-4308-904F-BAE5E05F3E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56339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3E0D-B416-435B-83AA-070D1823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2783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2ADB-6FB3-4126-9D1E-658379274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533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0107C-EEA3-49A9-BD94-89CDCC8480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34832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D392-AEDB-43A7-B8C2-E8E7C81B4A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120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27356-D9E6-46E3-9B0B-3A86D74489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653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B2FA-51A6-4DB4-B0C5-A7B0909559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5146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7D22B-BA01-42B0-A355-66B62724EE0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9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3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2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audio" Target="../media/media4.mp3"/><Relationship Id="rId11" Type="http://schemas.openxmlformats.org/officeDocument/2006/relationships/image" Target="../media/image8.png"/><Relationship Id="rId5" Type="http://schemas.microsoft.com/office/2007/relationships/media" Target="../media/media4.mp3"/><Relationship Id="rId15" Type="http://schemas.openxmlformats.org/officeDocument/2006/relationships/image" Target="../media/image15.png"/><Relationship Id="rId10" Type="http://schemas.openxmlformats.org/officeDocument/2006/relationships/image" Target="../media/image2.jp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jpg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3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0898" y="539014"/>
            <a:ext cx="2630102" cy="67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3</a:t>
            </a:r>
            <a:r>
              <a:rPr lang="en-US" sz="36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330" y="1995623"/>
            <a:ext cx="12316885" cy="1054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 THỨC ÂM NHẠC: HÌNH THỨC BIỂU DIỄN TRONG CA HÁT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2800" dirty="0">
              <a:solidFill>
                <a:srgbClr val="7030A0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30"/>
            <a:ext cx="3936732" cy="1542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4231"/>
            <a:ext cx="444889" cy="3767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26670" y="1447524"/>
            <a:ext cx="9259504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 TẬP BÀI HÁT : CHUÔNG GIÓ LENG KENG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99" y="2865426"/>
            <a:ext cx="4649002" cy="28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73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6096000" cy="6858000"/>
          </a:xfrm>
          <a:prstGeom prst="rect">
            <a:avLst/>
          </a:prstGeom>
        </p:spPr>
      </p:pic>
      <p:pic>
        <p:nvPicPr>
          <p:cNvPr id="2" name="Giai điệu Chuông gió leng ke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2357" y="196908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00E3CC-9236-D53A-6250-2AC284F40696}"/>
              </a:ext>
            </a:extLst>
          </p:cNvPr>
          <p:cNvSpPr txBox="1"/>
          <p:nvPr/>
        </p:nvSpPr>
        <p:spPr>
          <a:xfrm>
            <a:off x="1251284" y="77002"/>
            <a:ext cx="4754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+mj-lt"/>
              </a:rPr>
              <a:t>ÔN TẬP BÀI HÁT: </a:t>
            </a:r>
          </a:p>
          <a:p>
            <a:r>
              <a:rPr lang="vi-VN" sz="2000" b="1" dirty="0">
                <a:solidFill>
                  <a:srgbClr val="FF0000"/>
                </a:solidFill>
                <a:latin typeface="+mj-lt"/>
              </a:rPr>
              <a:t>               CHUÔNG GIÓ LENG KENG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2091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02" y="1057235"/>
            <a:ext cx="6129997" cy="58007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01" y="154004"/>
            <a:ext cx="6129997" cy="903231"/>
          </a:xfrm>
          <a:prstGeom prst="rect">
            <a:avLst/>
          </a:prstGeom>
        </p:spPr>
      </p:pic>
      <p:pic>
        <p:nvPicPr>
          <p:cNvPr id="3" name="Giai điệu Chuông gió leng ke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6859" y="1467913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34DCFB-F46D-8B78-46C6-53850A179D35}"/>
              </a:ext>
            </a:extLst>
          </p:cNvPr>
          <p:cNvSpPr txBox="1"/>
          <p:nvPr/>
        </p:nvSpPr>
        <p:spPr>
          <a:xfrm>
            <a:off x="1087655" y="154004"/>
            <a:ext cx="5101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+mj-lt"/>
              </a:rPr>
              <a:t>HÁT KẾT HỢP GÕ ĐỆM THEO PHÁCH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0910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" y="0"/>
            <a:ext cx="12191999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7" y="168934"/>
            <a:ext cx="11097928" cy="802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7" y="971823"/>
            <a:ext cx="11097928" cy="559178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CE9BF87-A4C5-0EC3-29B2-0C92F14D136D}"/>
              </a:ext>
            </a:extLst>
          </p:cNvPr>
          <p:cNvSpPr/>
          <p:nvPr/>
        </p:nvSpPr>
        <p:spPr bwMode="auto">
          <a:xfrm>
            <a:off x="747561" y="1022392"/>
            <a:ext cx="434741" cy="40011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3B297F-06EF-D9BE-385A-4EF3B51FE787}"/>
              </a:ext>
            </a:extLst>
          </p:cNvPr>
          <p:cNvSpPr/>
          <p:nvPr/>
        </p:nvSpPr>
        <p:spPr bwMode="auto">
          <a:xfrm>
            <a:off x="7656900" y="1022392"/>
            <a:ext cx="434741" cy="40011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dirty="0">
                <a:latin typeface="Tahoma" panose="020B0604030504040204" pitchFamily="34" charset="0"/>
              </a:rPr>
              <a:t>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5745D9-E6F1-5B3B-4E26-65F277BF45F2}"/>
              </a:ext>
            </a:extLst>
          </p:cNvPr>
          <p:cNvSpPr/>
          <p:nvPr/>
        </p:nvSpPr>
        <p:spPr bwMode="auto">
          <a:xfrm>
            <a:off x="6646245" y="3885909"/>
            <a:ext cx="434741" cy="40011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dirty="0">
                <a:latin typeface="Tahoma" panose="020B0604030504040204" pitchFamily="34" charset="0"/>
              </a:rPr>
              <a:t>5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8BFFFD-C928-5038-3EC2-1181E6E95127}"/>
              </a:ext>
            </a:extLst>
          </p:cNvPr>
          <p:cNvSpPr/>
          <p:nvPr/>
        </p:nvSpPr>
        <p:spPr bwMode="auto">
          <a:xfrm>
            <a:off x="747560" y="3885909"/>
            <a:ext cx="434741" cy="40011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dirty="0">
                <a:latin typeface="Tahoma" panose="020B0604030504040204" pitchFamily="34" charset="0"/>
              </a:rPr>
              <a:t>4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2FA1F2-F1D4-8649-F638-D24FEE96E369}"/>
              </a:ext>
            </a:extLst>
          </p:cNvPr>
          <p:cNvSpPr/>
          <p:nvPr/>
        </p:nvSpPr>
        <p:spPr bwMode="auto">
          <a:xfrm>
            <a:off x="4100361" y="991562"/>
            <a:ext cx="434741" cy="40011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dirty="0">
                <a:latin typeface="Tahoma" panose="020B0604030504040204" pitchFamily="34" charset="0"/>
              </a:rPr>
              <a:t>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99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6413" y="279322"/>
            <a:ext cx="1040250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ÂM THANH NHẬN BIẾT CÁC HÌNH THỨC BIỂU DIỄN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DON C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19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85461" y="3809254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17" y="3980713"/>
            <a:ext cx="2896990" cy="2546322"/>
          </a:xfrm>
          <a:prstGeom prst="rect">
            <a:avLst/>
          </a:prstGeom>
        </p:spPr>
      </p:pic>
      <p:pic>
        <p:nvPicPr>
          <p:cNvPr id="6" name="SOG C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74849" y="3809254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579" y="3994484"/>
            <a:ext cx="2693815" cy="2584194"/>
          </a:xfrm>
          <a:prstGeom prst="rect">
            <a:avLst/>
          </a:prstGeom>
        </p:spPr>
      </p:pic>
      <p:pic>
        <p:nvPicPr>
          <p:cNvPr id="8" name="tam c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80650" y="3838381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85" y="4016432"/>
            <a:ext cx="2977813" cy="2546322"/>
          </a:xfrm>
          <a:prstGeom prst="rect">
            <a:avLst/>
          </a:prstGeom>
        </p:spPr>
      </p:pic>
      <p:pic>
        <p:nvPicPr>
          <p:cNvPr id="13" name="dog c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74232" y="981777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32" y="827421"/>
            <a:ext cx="7045692" cy="28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58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7959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68244" cy="991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03" y="1"/>
            <a:ext cx="6129997" cy="6991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3" y="3429001"/>
            <a:ext cx="4257826" cy="3451858"/>
          </a:xfrm>
          <a:prstGeom prst="rect">
            <a:avLst/>
          </a:prstGeom>
        </p:spPr>
      </p:pic>
      <p:pic>
        <p:nvPicPr>
          <p:cNvPr id="7" name="CHUÔNG GIÓ LENG KENG . KARAOKE - LƠP 4. KẾT NỐI TRI THỨC 2023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710" y="278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42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84" y="1014761"/>
            <a:ext cx="5925015" cy="5843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84" y="0"/>
            <a:ext cx="5925014" cy="1014761"/>
          </a:xfrm>
          <a:prstGeom prst="rect">
            <a:avLst/>
          </a:prstGeom>
        </p:spPr>
      </p:pic>
      <p:pic>
        <p:nvPicPr>
          <p:cNvPr id="2" name="Giai điệu Chuông gió leng ke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9086" y="1665170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E9BE04-1017-8CD5-C8F6-0C868CF42DF7}"/>
              </a:ext>
            </a:extLst>
          </p:cNvPr>
          <p:cNvSpPr txBox="1"/>
          <p:nvPr/>
        </p:nvSpPr>
        <p:spPr>
          <a:xfrm>
            <a:off x="1617044" y="308008"/>
            <a:ext cx="382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057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55</Words>
  <Application>Microsoft Office PowerPoint</Application>
  <PresentationFormat>Widescreen</PresentationFormat>
  <Paragraphs>12</Paragraphs>
  <Slides>7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#9Slide05 Dancing Script</vt:lpstr>
      <vt:lpstr>Arial</vt:lpstr>
      <vt:lpstr>Calibri</vt:lpstr>
      <vt:lpstr>Tahoma</vt:lpstr>
      <vt:lpstr>Times New Roman</vt:lpstr>
      <vt:lpstr>Wingdings</vt:lpstr>
      <vt:lpstr>Textured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129</cp:revision>
  <dcterms:created xsi:type="dcterms:W3CDTF">2022-07-19T08:03:09Z</dcterms:created>
  <dcterms:modified xsi:type="dcterms:W3CDTF">2024-09-21T14:40:15Z</dcterms:modified>
</cp:coreProperties>
</file>