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98" r:id="rId2"/>
    <p:sldMasterId id="2147483712" r:id="rId3"/>
    <p:sldMasterId id="2147483724" r:id="rId4"/>
  </p:sldMasterIdLst>
  <p:notesMasterIdLst>
    <p:notesMasterId r:id="rId22"/>
  </p:notesMasterIdLst>
  <p:sldIdLst>
    <p:sldId id="333" r:id="rId5"/>
    <p:sldId id="334" r:id="rId6"/>
    <p:sldId id="337" r:id="rId7"/>
    <p:sldId id="317" r:id="rId8"/>
    <p:sldId id="293" r:id="rId9"/>
    <p:sldId id="294" r:id="rId10"/>
    <p:sldId id="339" r:id="rId11"/>
    <p:sldId id="340" r:id="rId12"/>
    <p:sldId id="341" r:id="rId13"/>
    <p:sldId id="342" r:id="rId14"/>
    <p:sldId id="343" r:id="rId15"/>
    <p:sldId id="344" r:id="rId16"/>
    <p:sldId id="328" r:id="rId17"/>
    <p:sldId id="329" r:id="rId18"/>
    <p:sldId id="330" r:id="rId19"/>
    <p:sldId id="331" r:id="rId20"/>
    <p:sldId id="332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69" autoAdjust="0"/>
    <p:restoredTop sz="94660"/>
  </p:normalViewPr>
  <p:slideViewPr>
    <p:cSldViewPr snapToGrid="0">
      <p:cViewPr varScale="1">
        <p:scale>
          <a:sx n="79" d="100"/>
          <a:sy n="79" d="100"/>
        </p:scale>
        <p:origin x="15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74F983-7E16-45DC-9F87-651E08F789D8}" type="datetimeFigureOut">
              <a:rPr lang="en-US" smtClean="0"/>
              <a:t>9/21/2024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AC4331-F600-4ECA-8266-51CEE1320A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5663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676400"/>
            <a:ext cx="10363200" cy="1828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24371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06D1E84-FFAA-4D35-9D19-AE164EBC164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969650"/>
      </p:ext>
    </p:extLst>
  </p:cSld>
  <p:clrMapOvr>
    <a:masterClrMapping/>
  </p:clrMapOvr>
  <p:transition>
    <p:wedg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34F2A2-70FE-43C1-9778-B47825B074C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230041"/>
      </p:ext>
    </p:extLst>
  </p:cSld>
  <p:clrMapOvr>
    <a:masterClrMapping/>
  </p:clrMapOvr>
  <p:transition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381000"/>
            <a:ext cx="2743200" cy="5715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381000"/>
            <a:ext cx="8026400" cy="5715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E5BCB9-3795-41CE-B8B9-675605E77B6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464161"/>
      </p:ext>
    </p:extLst>
  </p:cSld>
  <p:clrMapOvr>
    <a:masterClrMapping/>
  </p:clrMapOvr>
  <p:transition>
    <p:wedg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381000"/>
            <a:ext cx="10972800" cy="571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251887-5753-457C-9598-7222B9C18E7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991495"/>
      </p:ext>
    </p:extLst>
  </p:cSld>
  <p:clrMapOvr>
    <a:masterClrMapping/>
  </p:clrMapOvr>
  <p:transition>
    <p:wedg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9/21/2024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91121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9/21/2024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40424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9/21/2024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567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9/21/2024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36089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9/21/2024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67112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9/21/2024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74778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9/21/2024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24066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E22C93-D738-4D30-8A28-48950D58B8C2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013882"/>
      </p:ext>
    </p:extLst>
  </p:cSld>
  <p:clrMapOvr>
    <a:masterClrMapping/>
  </p:clrMapOvr>
  <p:transition>
    <p:wedg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9/21/2024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96341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9/21/2024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22769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9/21/2024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87115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9/21/2024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37342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61456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17263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36908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17924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74410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11984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E2F414-267C-4308-904F-BAE5E05F3EA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656339"/>
      </p:ext>
    </p:extLst>
  </p:cSld>
  <p:clrMapOvr>
    <a:masterClrMapping/>
  </p:clrMapOvr>
  <p:transition>
    <p:wedg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79007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9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9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60279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7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64224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000158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274624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9/21/2024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481565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9/21/2024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947689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4"/>
            <a:ext cx="51816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1"/>
            <a:ext cx="51816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23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35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4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5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6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8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9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9/21/2024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844309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9/21/2024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778736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9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9/21/2024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98072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81200"/>
            <a:ext cx="53848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3848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673E0D-B416-435B-83AA-070D1823138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427833"/>
      </p:ext>
    </p:extLst>
  </p:cSld>
  <p:clrMapOvr>
    <a:masterClrMapping/>
  </p:clrMapOvr>
  <p:transition>
    <p:wedg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9/21/2024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145774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9/21/2024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248427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3"/>
            <a:ext cx="2005543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9" y="182036"/>
            <a:ext cx="3407833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6"/>
            <a:ext cx="2005543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9/21/2024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247574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2"/>
            <a:ext cx="36576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11" indent="0">
              <a:buNone/>
              <a:defRPr sz="1400"/>
            </a:lvl2pPr>
            <a:lvl3pPr marL="457223" indent="0">
              <a:buNone/>
              <a:defRPr sz="1200"/>
            </a:lvl3pPr>
            <a:lvl4pPr marL="685835" indent="0">
              <a:buNone/>
              <a:defRPr sz="1000"/>
            </a:lvl4pPr>
            <a:lvl5pPr marL="914446" indent="0">
              <a:buNone/>
              <a:defRPr sz="1000"/>
            </a:lvl5pPr>
            <a:lvl6pPr marL="1143057" indent="0">
              <a:buNone/>
              <a:defRPr sz="1000"/>
            </a:lvl6pPr>
            <a:lvl7pPr marL="1371668" indent="0">
              <a:buNone/>
              <a:defRPr sz="1000"/>
            </a:lvl7pPr>
            <a:lvl8pPr marL="1600280" indent="0">
              <a:buNone/>
              <a:defRPr sz="1000"/>
            </a:lvl8pPr>
            <a:lvl9pPr marL="1828892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7"/>
            <a:ext cx="36576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9/21/2024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122110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9/21/2024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547587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4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4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9/21/2024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42764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4C2ADB-6FB3-4126-9D1E-6583792748C2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45334"/>
      </p:ext>
    </p:extLst>
  </p:cSld>
  <p:clrMapOvr>
    <a:masterClrMapping/>
  </p:clrMapOvr>
  <p:transition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60107C-EEA3-49A9-BD94-89CDCC84805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134832"/>
      </p:ext>
    </p:extLst>
  </p:cSld>
  <p:clrMapOvr>
    <a:masterClrMapping/>
  </p:clrMapOvr>
  <p:transition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BAD392-AEDB-43A7-B8C2-E8E7C81B4AE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0501200"/>
      </p:ext>
    </p:extLst>
  </p:cSld>
  <p:clrMapOvr>
    <a:masterClrMapping/>
  </p:clrMapOvr>
  <p:transition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527356-D9E6-46E3-9B0B-3A86D74489A6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396534"/>
      </p:ext>
    </p:extLst>
  </p:cSld>
  <p:clrMapOvr>
    <a:masterClrMapping/>
  </p:clrMapOvr>
  <p:transition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B8B2FA-51A6-4DB4-B0C5-A7B09095594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551463"/>
      </p:ext>
    </p:extLst>
  </p:cSld>
  <p:clrMapOvr>
    <a:masterClrMapping/>
  </p:clrMapOvr>
  <p:transition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381000"/>
            <a:ext cx="109728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426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981200"/>
            <a:ext cx="109728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26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426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426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D77D22B-BA01-42B0-A355-66B62724EE0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278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2426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24269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2690" grpId="0"/>
      <p:bldP spid="242691" grpId="0" build="p">
        <p:tmplLst>
          <p:tmpl lvl="1">
            <p:tnLst>
              <p:par>
                <p:cTn presetID="53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8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4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9/21/2024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1998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206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2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9/21/2024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1135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xStyles>
    <p:titleStyle>
      <a:lvl1pPr algn="ctr" defTabSz="457223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8" indent="-171458" algn="l" defTabSz="457223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94" indent="-142883" algn="l" defTabSz="457223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29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40" indent="-114306" algn="l" defTabSz="457223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52" indent="-114306" algn="l" defTabSz="457223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63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74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86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98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11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23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35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46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57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68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8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92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audio" Target="../media/audio1.wav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audio" Target="../media/audio1.wav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7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30.png"/><Relationship Id="rId11" Type="http://schemas.openxmlformats.org/officeDocument/2006/relationships/audio" Target="../media/audio1.wav"/><Relationship Id="rId5" Type="http://schemas.openxmlformats.org/officeDocument/2006/relationships/image" Target="../media/image18.jpg"/><Relationship Id="rId10" Type="http://schemas.openxmlformats.org/officeDocument/2006/relationships/image" Target="../media/image31.png"/><Relationship Id="rId4" Type="http://schemas.openxmlformats.org/officeDocument/2006/relationships/audio" Target="../media/audio1.wav"/><Relationship Id="rId9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7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32.png"/><Relationship Id="rId11" Type="http://schemas.openxmlformats.org/officeDocument/2006/relationships/audio" Target="../media/audio1.wav"/><Relationship Id="rId5" Type="http://schemas.openxmlformats.org/officeDocument/2006/relationships/image" Target="../media/image18.jpg"/><Relationship Id="rId10" Type="http://schemas.openxmlformats.org/officeDocument/2006/relationships/image" Target="../media/image27.png"/><Relationship Id="rId4" Type="http://schemas.openxmlformats.org/officeDocument/2006/relationships/audio" Target="../media/audio1.wav"/><Relationship Id="rId9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33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7.png"/><Relationship Id="rId11" Type="http://schemas.openxmlformats.org/officeDocument/2006/relationships/audio" Target="../media/audio1.wav"/><Relationship Id="rId5" Type="http://schemas.openxmlformats.org/officeDocument/2006/relationships/image" Target="../media/image18.jpg"/><Relationship Id="rId10" Type="http://schemas.openxmlformats.org/officeDocument/2006/relationships/image" Target="../media/image27.png"/><Relationship Id="rId4" Type="http://schemas.openxmlformats.org/officeDocument/2006/relationships/audio" Target="../media/audio1.wav"/><Relationship Id="rId9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7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5.jpg"/><Relationship Id="rId5" Type="http://schemas.openxmlformats.org/officeDocument/2006/relationships/image" Target="../media/image24.png"/><Relationship Id="rId4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7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25.jpg"/><Relationship Id="rId5" Type="http://schemas.openxmlformats.org/officeDocument/2006/relationships/image" Target="../media/image24.png"/><Relationship Id="rId4" Type="http://schemas.openxmlformats.org/officeDocument/2006/relationships/audio" Target="../media/audio1.wav"/><Relationship Id="rId9" Type="http://schemas.openxmlformats.org/officeDocument/2006/relationships/audio" Target="../media/audio1.wav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35.jp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5.jpg"/><Relationship Id="rId5" Type="http://schemas.openxmlformats.org/officeDocument/2006/relationships/image" Target="../media/image24.png"/><Relationship Id="rId4" Type="http://schemas.openxmlformats.org/officeDocument/2006/relationships/audio" Target="../media/audio1.wav"/><Relationship Id="rId9" Type="http://schemas.openxmlformats.org/officeDocument/2006/relationships/audio" Target="../media/audio1.wav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36.jp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5.jpg"/><Relationship Id="rId5" Type="http://schemas.openxmlformats.org/officeDocument/2006/relationships/image" Target="../media/image24.png"/><Relationship Id="rId4" Type="http://schemas.openxmlformats.org/officeDocument/2006/relationships/audio" Target="../media/audio1.wav"/><Relationship Id="rId9" Type="http://schemas.openxmlformats.org/officeDocument/2006/relationships/audio" Target="../media/audio1.wav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37.jp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5.jpg"/><Relationship Id="rId5" Type="http://schemas.openxmlformats.org/officeDocument/2006/relationships/image" Target="../media/image24.png"/><Relationship Id="rId4" Type="http://schemas.openxmlformats.org/officeDocument/2006/relationships/audio" Target="../media/audio1.wav"/><Relationship Id="rId9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8.png"/><Relationship Id="rId12" Type="http://schemas.openxmlformats.org/officeDocument/2006/relationships/audio" Target="../media/audio1.wav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7.png"/><Relationship Id="rId5" Type="http://schemas.openxmlformats.org/officeDocument/2006/relationships/image" Target="../media/image2.png"/><Relationship Id="rId10" Type="http://schemas.openxmlformats.org/officeDocument/2006/relationships/image" Target="../media/image11.png"/><Relationship Id="rId4" Type="http://schemas.openxmlformats.org/officeDocument/2006/relationships/audio" Target="../media/audio1.wav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16.png"/><Relationship Id="rId5" Type="http://schemas.openxmlformats.org/officeDocument/2006/relationships/image" Target="../media/image2.png"/><Relationship Id="rId10" Type="http://schemas.openxmlformats.org/officeDocument/2006/relationships/image" Target="../media/image15.png"/><Relationship Id="rId4" Type="http://schemas.openxmlformats.org/officeDocument/2006/relationships/audio" Target="../media/audio1.wav"/><Relationship Id="rId9" Type="http://schemas.openxmlformats.org/officeDocument/2006/relationships/image" Target="../media/image14.png"/><Relationship Id="rId1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jpg"/><Relationship Id="rId7" Type="http://schemas.openxmlformats.org/officeDocument/2006/relationships/image" Target="../media/image2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microsoft.com/office/2007/relationships/media" Target="../media/media3.m4a"/><Relationship Id="rId7" Type="http://schemas.openxmlformats.org/officeDocument/2006/relationships/image" Target="../media/image2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19.xml"/><Relationship Id="rId10" Type="http://schemas.openxmlformats.org/officeDocument/2006/relationships/audio" Target="../media/audio1.wav"/><Relationship Id="rId4" Type="http://schemas.openxmlformats.org/officeDocument/2006/relationships/audio" Target="../media/media3.m4a"/><Relationship Id="rId9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7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6.png"/><Relationship Id="rId11" Type="http://schemas.openxmlformats.org/officeDocument/2006/relationships/audio" Target="../media/audio1.wav"/><Relationship Id="rId5" Type="http://schemas.openxmlformats.org/officeDocument/2006/relationships/image" Target="../media/image18.jpg"/><Relationship Id="rId10" Type="http://schemas.openxmlformats.org/officeDocument/2006/relationships/image" Target="../media/image27.png"/><Relationship Id="rId4" Type="http://schemas.openxmlformats.org/officeDocument/2006/relationships/audio" Target="../media/audio1.wav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7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8.png"/><Relationship Id="rId11" Type="http://schemas.openxmlformats.org/officeDocument/2006/relationships/audio" Target="../media/audio1.wav"/><Relationship Id="rId5" Type="http://schemas.openxmlformats.org/officeDocument/2006/relationships/image" Target="../media/image18.jpg"/><Relationship Id="rId10" Type="http://schemas.openxmlformats.org/officeDocument/2006/relationships/image" Target="../media/image27.png"/><Relationship Id="rId4" Type="http://schemas.openxmlformats.org/officeDocument/2006/relationships/audio" Target="../media/audio1.wav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7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9.png"/><Relationship Id="rId11" Type="http://schemas.openxmlformats.org/officeDocument/2006/relationships/audio" Target="../media/audio1.wav"/><Relationship Id="rId5" Type="http://schemas.openxmlformats.org/officeDocument/2006/relationships/image" Target="../media/image18.jpg"/><Relationship Id="rId10" Type="http://schemas.openxmlformats.org/officeDocument/2006/relationships/image" Target="../media/image27.png"/><Relationship Id="rId4" Type="http://schemas.openxmlformats.org/officeDocument/2006/relationships/audio" Target="../media/audio1.wav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7555"/>
            <a:ext cx="12192000" cy="300044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78" y="349187"/>
            <a:ext cx="12164722" cy="3668751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4276193" y="4316045"/>
            <a:ext cx="29514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vỗ tay theo phách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297" y="1893589"/>
            <a:ext cx="281364" cy="28136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397" y="1893589"/>
            <a:ext cx="281364" cy="281364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033" y="3172188"/>
            <a:ext cx="281364" cy="281364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197" y="3172188"/>
            <a:ext cx="281364" cy="28136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8996" y="1871779"/>
            <a:ext cx="281364" cy="281364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7143" y="1860061"/>
            <a:ext cx="281364" cy="281364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6934" y="1893589"/>
            <a:ext cx="281364" cy="281364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8467" y="1883497"/>
            <a:ext cx="281364" cy="281364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4433" y="1917025"/>
            <a:ext cx="281364" cy="281364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2580" y="1924713"/>
            <a:ext cx="281364" cy="281364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1918" y="3172188"/>
            <a:ext cx="281364" cy="281364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554" y="3172188"/>
            <a:ext cx="281364" cy="281364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8467" y="3172188"/>
            <a:ext cx="281364" cy="281364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7616" y="3172188"/>
            <a:ext cx="281364" cy="281364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9345" y="3171129"/>
            <a:ext cx="281364" cy="281364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7981" y="3172188"/>
            <a:ext cx="281364" cy="28136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7616" y="4442759"/>
            <a:ext cx="3481337" cy="2397121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-59345" y="186335"/>
            <a:ext cx="3315084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2400" b="1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ÔN ĐỌC NHẠC SỐ 1</a:t>
            </a:r>
            <a:endParaRPr lang="en-US" sz="2400" dirty="0">
              <a:solidFill>
                <a:srgbClr val="002060"/>
              </a:solidFill>
              <a:effectLst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718091" y="134417"/>
            <a:ext cx="4137783" cy="463692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Luyện</a:t>
            </a:r>
            <a:r>
              <a:rPr kumimoji="0" lang="en-US" sz="2400" b="1" i="0" u="none" strike="noStrike" kern="1200" cap="none" spc="0" normalizeH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tập</a:t>
            </a:r>
            <a:endParaRPr kumimoji="0" lang="en-US" sz="2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BĐN số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88597" y="42370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9466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1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487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>
            <a:extLst>
              <a:ext uri="{FF2B5EF4-FFF2-40B4-BE49-F238E27FC236}">
                <a16:creationId xmlns:a16="http://schemas.microsoft.com/office/drawing/2014/main" id="{E910A355-FC5B-01CF-2B10-FDF8C67286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4196" y="0"/>
            <a:ext cx="11167469" cy="3175071"/>
          </a:xfrm>
          <a:prstGeom prst="rect">
            <a:avLst/>
          </a:prstGeom>
        </p:spPr>
      </p:pic>
      <p:sp>
        <p:nvSpPr>
          <p:cNvPr id="6" name="Rectangle 14">
            <a:extLst>
              <a:ext uri="{FF2B5EF4-FFF2-40B4-BE49-F238E27FC236}">
                <a16:creationId xmlns:a16="http://schemas.microsoft.com/office/drawing/2014/main" id="{584490FB-F002-D61D-6EC4-169F9E2C167B}"/>
              </a:ext>
            </a:extLst>
          </p:cNvPr>
          <p:cNvSpPr/>
          <p:nvPr/>
        </p:nvSpPr>
        <p:spPr>
          <a:xfrm>
            <a:off x="-117080" y="496274"/>
            <a:ext cx="121379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0" algn="l"/>
              </a:tabLst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81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Câu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81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3:</a:t>
            </a:r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C5ADBF30-C44F-06E0-1A68-00795DEF594A}"/>
              </a:ext>
            </a:extLst>
          </p:cNvPr>
          <p:cNvSpPr/>
          <p:nvPr/>
        </p:nvSpPr>
        <p:spPr>
          <a:xfrm>
            <a:off x="3358038" y="1315865"/>
            <a:ext cx="9265313" cy="492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Leng keng leng   keng,               ngân nga ngân     nga                  làm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83EEE16D-7ACF-40FB-4AFD-3699BFFE1943}"/>
              </a:ext>
            </a:extLst>
          </p:cNvPr>
          <p:cNvSpPr/>
          <p:nvPr/>
        </p:nvSpPr>
        <p:spPr>
          <a:xfrm>
            <a:off x="1795853" y="2895884"/>
            <a:ext cx="9265313" cy="492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quen       khắp nơi           gần      xa. 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c3">
            <a:hlinkClick r:id="" action="ppaction://media"/>
            <a:extLst>
              <a:ext uri="{FF2B5EF4-FFF2-40B4-BE49-F238E27FC236}">
                <a16:creationId xmlns:a16="http://schemas.microsoft.com/office/drawing/2014/main" id="{C9CB13D4-1522-AC87-2A21-5E17FBCDF4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84596" y="1807987"/>
            <a:ext cx="609600" cy="609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444407"/>
            <a:ext cx="6256420" cy="341359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353" y="5637336"/>
            <a:ext cx="3358038" cy="123386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18" y="3342655"/>
            <a:ext cx="1615743" cy="717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0828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1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>
            <a:extLst>
              <a:ext uri="{FF2B5EF4-FFF2-40B4-BE49-F238E27FC236}">
                <a16:creationId xmlns:a16="http://schemas.microsoft.com/office/drawing/2014/main" id="{7B2C83EE-378A-DF7D-E78D-80DF864C0B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2643" y="0"/>
            <a:ext cx="11650793" cy="2951185"/>
          </a:xfrm>
          <a:prstGeom prst="rect">
            <a:avLst/>
          </a:prstGeom>
        </p:spPr>
      </p:pic>
      <p:sp>
        <p:nvSpPr>
          <p:cNvPr id="6" name="Rectangle 4">
            <a:extLst>
              <a:ext uri="{FF2B5EF4-FFF2-40B4-BE49-F238E27FC236}">
                <a16:creationId xmlns:a16="http://schemas.microsoft.com/office/drawing/2014/main" id="{A209256F-F85F-A82A-63C5-93A59EB545F6}"/>
              </a:ext>
            </a:extLst>
          </p:cNvPr>
          <p:cNvSpPr/>
          <p:nvPr/>
        </p:nvSpPr>
        <p:spPr>
          <a:xfrm>
            <a:off x="4155647" y="1065197"/>
            <a:ext cx="9265313" cy="4238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Leng    keng     leng       keng,                           vang     xa      vang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33E77694-8C69-C7BC-7D15-425EF7B30C94}"/>
              </a:ext>
            </a:extLst>
          </p:cNvPr>
          <p:cNvSpPr/>
          <p:nvPr/>
        </p:nvSpPr>
        <p:spPr>
          <a:xfrm>
            <a:off x="1745382" y="2679694"/>
            <a:ext cx="9265313" cy="4238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xa      chuông   gió     là                bài       ca       vui  cho    mọi  nhà.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14">
            <a:extLst>
              <a:ext uri="{FF2B5EF4-FFF2-40B4-BE49-F238E27FC236}">
                <a16:creationId xmlns:a16="http://schemas.microsoft.com/office/drawing/2014/main" id="{6DDE6889-8694-B0B4-47A0-FF35B0C12CFD}"/>
              </a:ext>
            </a:extLst>
          </p:cNvPr>
          <p:cNvSpPr/>
          <p:nvPr/>
        </p:nvSpPr>
        <p:spPr>
          <a:xfrm>
            <a:off x="0" y="0"/>
            <a:ext cx="121379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0" algn="l"/>
              </a:tabLst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81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Câu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81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4:</a:t>
            </a:r>
          </a:p>
        </p:txBody>
      </p:sp>
      <p:pic>
        <p:nvPicPr>
          <p:cNvPr id="12" name="c4">
            <a:hlinkClick r:id="" action="ppaction://media"/>
            <a:extLst>
              <a:ext uri="{FF2B5EF4-FFF2-40B4-BE49-F238E27FC236}">
                <a16:creationId xmlns:a16="http://schemas.microsoft.com/office/drawing/2014/main" id="{D3768890-7710-C27F-822B-94C8242373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93836" y="3277492"/>
            <a:ext cx="609600" cy="609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07025"/>
            <a:ext cx="6949439" cy="325097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790" y="5473336"/>
            <a:ext cx="3768437" cy="138466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70862"/>
            <a:ext cx="2107580" cy="936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6605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1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4">
            <a:extLst>
              <a:ext uri="{FF2B5EF4-FFF2-40B4-BE49-F238E27FC236}">
                <a16:creationId xmlns:a16="http://schemas.microsoft.com/office/drawing/2014/main" id="{024A61E8-7790-949B-DAE7-36C11E5FE53B}"/>
              </a:ext>
            </a:extLst>
          </p:cNvPr>
          <p:cNvSpPr/>
          <p:nvPr/>
        </p:nvSpPr>
        <p:spPr>
          <a:xfrm>
            <a:off x="-40706" y="574681"/>
            <a:ext cx="14782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0" algn="l"/>
              </a:tabLst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Câu 3+4</a:t>
            </a:r>
          </a:p>
        </p:txBody>
      </p:sp>
      <p:pic>
        <p:nvPicPr>
          <p:cNvPr id="16" name="c34">
            <a:hlinkClick r:id="" action="ppaction://media"/>
            <a:extLst>
              <a:ext uri="{FF2B5EF4-FFF2-40B4-BE49-F238E27FC236}">
                <a16:creationId xmlns:a16="http://schemas.microsoft.com/office/drawing/2014/main" id="{08EEF388-8128-A6D8-1C5E-016D4D63B7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9225" y="1520415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877" y="54917"/>
            <a:ext cx="10795123" cy="349881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576485"/>
            <a:ext cx="6237170" cy="328151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790" y="5517859"/>
            <a:ext cx="3228109" cy="118612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32862"/>
            <a:ext cx="2107580" cy="936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3584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1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003" y="669073"/>
            <a:ext cx="6129997" cy="632274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829148" y="0"/>
            <a:ext cx="27061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Cả bài các hình thức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97765" y="113842"/>
            <a:ext cx="4137783" cy="463692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Luyện</a:t>
            </a:r>
            <a:r>
              <a:rPr kumimoji="0" lang="en-US" sz="2400" b="1" i="0" u="none" strike="noStrike" kern="1200" cap="none" spc="0" normalizeH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tập</a:t>
            </a:r>
            <a:endParaRPr kumimoji="0" lang="en-US" sz="2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Giai điệu Chuông gió leng ke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46854" y="11384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9123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8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8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002" y="1057235"/>
            <a:ext cx="6129997" cy="5800765"/>
          </a:xfrm>
          <a:prstGeom prst="rect">
            <a:avLst/>
          </a:prstGeom>
        </p:spPr>
      </p:pic>
      <p:pic>
        <p:nvPicPr>
          <p:cNvPr id="6" name="CHUÔNG GIÓ LENG KENG . KARAOKE - LƠP 4. KẾT NỐI TRI THỨC 2023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06005" y="1599405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001" y="0"/>
            <a:ext cx="6129997" cy="1057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7238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9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59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002" y="1057235"/>
            <a:ext cx="6129997" cy="580076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001" y="0"/>
            <a:ext cx="6129998" cy="1057235"/>
          </a:xfrm>
          <a:prstGeom prst="rect">
            <a:avLst/>
          </a:prstGeom>
        </p:spPr>
      </p:pic>
      <p:pic>
        <p:nvPicPr>
          <p:cNvPr id="2" name="Giai điệu Chuông gió leng ke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675371" y="13453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421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9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8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6985" y="1335112"/>
            <a:ext cx="5631366" cy="552288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6985" y="0"/>
            <a:ext cx="5631367" cy="1335112"/>
          </a:xfrm>
          <a:prstGeom prst="rect">
            <a:avLst/>
          </a:prstGeom>
        </p:spPr>
      </p:pic>
      <p:pic>
        <p:nvPicPr>
          <p:cNvPr id="3" name="Giai điệu Chuông gió leng ke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437371" y="7255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7199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9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85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6985" y="1014761"/>
            <a:ext cx="5631366" cy="584323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6986" y="0"/>
            <a:ext cx="5631366" cy="1014761"/>
          </a:xfrm>
          <a:prstGeom prst="rect">
            <a:avLst/>
          </a:prstGeom>
        </p:spPr>
      </p:pic>
      <p:pic>
        <p:nvPicPr>
          <p:cNvPr id="2" name="Giai điệu Chuông gió leng ke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395807" y="2025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4618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9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8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35" y="3768522"/>
            <a:ext cx="12192000" cy="300044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4" y="1491431"/>
            <a:ext cx="10839176" cy="3268981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2566833" y="374930"/>
            <a:ext cx="74776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THEO NHÓM VÀ GÕ ĐỆM VỚI NHẠC CỤ GÕ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77" y="1029745"/>
            <a:ext cx="2958761" cy="8471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6013" y="3012791"/>
            <a:ext cx="347545" cy="34754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504" y="3100538"/>
            <a:ext cx="347545" cy="34754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168" y="4201212"/>
            <a:ext cx="347545" cy="34754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1474" y="4187273"/>
            <a:ext cx="347545" cy="34754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2027" y="4197701"/>
            <a:ext cx="347545" cy="34754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482" y="4187274"/>
            <a:ext cx="347545" cy="34754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6912" y="4260000"/>
            <a:ext cx="347545" cy="34754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9367" y="4277128"/>
            <a:ext cx="347545" cy="34754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2354" y="4187274"/>
            <a:ext cx="347545" cy="347545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503" y="4187274"/>
            <a:ext cx="347545" cy="347545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4568" y="3113686"/>
            <a:ext cx="347545" cy="347545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7023" y="3080456"/>
            <a:ext cx="347545" cy="347545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1582" y="3140416"/>
            <a:ext cx="347545" cy="347545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833" y="2952150"/>
            <a:ext cx="347545" cy="347545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2350" y="2952151"/>
            <a:ext cx="347545" cy="347545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065" y="2955704"/>
            <a:ext cx="347545" cy="3475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7023" y="4593992"/>
            <a:ext cx="2780669" cy="2345255"/>
          </a:xfrm>
          <a:prstGeom prst="rect">
            <a:avLst/>
          </a:prstGeom>
        </p:spPr>
      </p:pic>
      <p:pic>
        <p:nvPicPr>
          <p:cNvPr id="3" name="BĐN số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41770" y="4879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1046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2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7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7555"/>
            <a:ext cx="12192000" cy="300044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3290" y="4756746"/>
            <a:ext cx="3049383" cy="210125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69527" cy="3668751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122473" y="104992"/>
            <a:ext cx="46548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NHẠC KÝ HIỆU BÀN TAY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484" y="1863194"/>
            <a:ext cx="536449" cy="25450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756" y="1888339"/>
            <a:ext cx="536449" cy="25450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3863" y="1888339"/>
            <a:ext cx="536449" cy="254509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3928" y="1888339"/>
            <a:ext cx="536449" cy="254509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259" y="3286985"/>
            <a:ext cx="536449" cy="25450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528" y="3286984"/>
            <a:ext cx="536449" cy="254509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0576" y="3286984"/>
            <a:ext cx="536449" cy="254509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8776" y="3265729"/>
            <a:ext cx="536449" cy="25450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7104" y="3286984"/>
            <a:ext cx="536449" cy="254509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8658" y="3247360"/>
            <a:ext cx="489205" cy="294133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5929" y="3286984"/>
            <a:ext cx="489205" cy="294133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2203" y="1888339"/>
            <a:ext cx="489205" cy="294133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769" y="1855668"/>
            <a:ext cx="489205" cy="294133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7863" y="3238066"/>
            <a:ext cx="472441" cy="382525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7032" y="1850813"/>
            <a:ext cx="472441" cy="382525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3532" y="1871611"/>
            <a:ext cx="472441" cy="382525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785" y="1844142"/>
            <a:ext cx="472441" cy="382525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7032" y="3132529"/>
            <a:ext cx="454153" cy="475489"/>
          </a:xfrm>
          <a:prstGeom prst="rect">
            <a:avLst/>
          </a:prstGeom>
        </p:spPr>
      </p:pic>
      <p:pic>
        <p:nvPicPr>
          <p:cNvPr id="2" name="BĐN số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81883" y="44059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1002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4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7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9" y="-38123"/>
            <a:ext cx="12162262" cy="68961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1376"/>
            <a:ext cx="6066263" cy="616662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804967"/>
            <a:ext cx="6066262" cy="20530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24" y="1218454"/>
            <a:ext cx="3213400" cy="142735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718215" y="98926"/>
            <a:ext cx="4137783" cy="463692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kumimoji="0" lang="en-US" sz="2400" b="1" i="0" u="none" strike="noStrike" kern="1200" cap="none" spc="0" normalizeH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thành</a:t>
            </a:r>
            <a:endParaRPr kumimoji="0" lang="en-US" sz="2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488454" y="964590"/>
            <a:ext cx="3286935" cy="548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pt-BR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 giả, tác phẩm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Nhạc sỹ Lê Vinh Phúc - Âm nhạc tỏa sáng 10/1/202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6992" y="1795788"/>
            <a:ext cx="2691161" cy="2533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6125740" y="1588927"/>
            <a:ext cx="2960508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 sĩ Lê Vinh Phúc sinh ngày 2 tháng 5 năm 1962, quê ở xã Nghĩa Hà, tỉnh Quảng Ngãi, trú quán tại quận 1 Thành phố Hồ Chí Minh. Hiện là Trưởng phòng Văn nghệ Nhà Thiếu nhi quận 1 Thành phố Hồ Chí Minh.</a:t>
            </a:r>
          </a:p>
          <a:p>
            <a:pPr algn="just"/>
            <a:r>
              <a:rPr lang="vi-VN" sz="2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hát Chuông gió leng keng có sắc thái Vui- rộn rã</a:t>
            </a:r>
            <a:endParaRPr lang="vi-VN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24" y="156827"/>
            <a:ext cx="1949200" cy="102565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181082" y="-1"/>
            <a:ext cx="3704098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400" b="1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CHUÔNG GIÓ LENG KENG</a:t>
            </a:r>
            <a:endParaRPr lang="en-US" sz="2400" dirty="0">
              <a:solidFill>
                <a:srgbClr val="002060"/>
              </a:solidFill>
              <a:effectLst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1689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9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2851832" y="124615"/>
            <a:ext cx="17620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Hát mẫu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003" y="1"/>
            <a:ext cx="6129997" cy="6991814"/>
          </a:xfrm>
          <a:prstGeom prst="rect">
            <a:avLst/>
          </a:prstGeom>
        </p:spPr>
      </p:pic>
      <p:pic>
        <p:nvPicPr>
          <p:cNvPr id="3" name="HAT MA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7698" y="1483879"/>
            <a:ext cx="609600" cy="609600"/>
          </a:xfrm>
          <a:prstGeom prst="rect">
            <a:avLst/>
          </a:prstGeom>
        </p:spPr>
      </p:pic>
      <p:pic>
        <p:nvPicPr>
          <p:cNvPr id="4" name="Giai điệu Chuông gió leng ke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556512" y="148387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2486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6" name="chuyen trag ngăn.wav"/>
          </p:stSnd>
        </p:sndAc>
      </p:transition>
    </mc:Choice>
    <mc:Fallback xmlns="">
      <p:transition spd="slow">
        <p:fade/>
        <p:sndAc>
          <p:stSnd>
            <p:snd r:embed="rId10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2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88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515549" y="245117"/>
            <a:ext cx="20329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LỜI CA</a:t>
            </a:r>
          </a:p>
        </p:txBody>
      </p:sp>
      <p:sp>
        <p:nvSpPr>
          <p:cNvPr id="2" name="Rectangle 1"/>
          <p:cNvSpPr/>
          <p:nvPr/>
        </p:nvSpPr>
        <p:spPr>
          <a:xfrm>
            <a:off x="6104446" y="706782"/>
            <a:ext cx="608755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400" dirty="0">
                <a:solidFill>
                  <a:srgbClr val="FF0000"/>
                </a:solidFill>
                <a:latin typeface="+mj-lt"/>
              </a:rPr>
              <a:t>Câu 1</a:t>
            </a:r>
            <a:r>
              <a:rPr lang="vi-VN" sz="2400" dirty="0">
                <a:solidFill>
                  <a:srgbClr val="171719"/>
                </a:solidFill>
                <a:latin typeface="+mj-lt"/>
              </a:rPr>
              <a:t>: Kìɑ nhìn xem cái chuông gió xinh.</a:t>
            </a:r>
            <a:r>
              <a:rPr lang="vi-VN" sz="2400" dirty="0">
                <a:latin typeface="+mj-lt"/>
              </a:rPr>
              <a:t> </a:t>
            </a:r>
            <a:r>
              <a:rPr lang="vi-VN" sz="2400" dirty="0">
                <a:solidFill>
                  <a:srgbClr val="171719"/>
                </a:solidFill>
                <a:latin typeface="+mj-lt"/>
              </a:rPr>
              <a:t>Ļeng keng leng keng theo gió leng keng.</a:t>
            </a:r>
            <a:r>
              <a:rPr lang="vi-VN" sz="2400" dirty="0">
                <a:latin typeface="+mj-lt"/>
              </a:rPr>
              <a:t> </a:t>
            </a:r>
            <a:r>
              <a:rPr lang="vi-VN" sz="2400" dirty="0">
                <a:solidFill>
                  <a:srgbClr val="171719"/>
                </a:solidFill>
                <a:latin typeface="+mj-lt"/>
              </a:rPr>
              <a:t>Leng keng leng keng âm thɑnh trong lành.</a:t>
            </a:r>
            <a:br>
              <a:rPr lang="vi-VN" sz="2400" dirty="0">
                <a:latin typeface="+mj-lt"/>
              </a:rPr>
            </a:br>
            <a:r>
              <a:rPr lang="vi-VN" sz="2400" dirty="0">
                <a:solidFill>
                  <a:srgbClr val="FF0000"/>
                </a:solidFill>
                <a:latin typeface="+mj-lt"/>
              </a:rPr>
              <a:t>Câu 2</a:t>
            </a:r>
            <a:r>
              <a:rPr lang="vi-VN" sz="2400" dirty="0">
                <a:latin typeface="+mj-lt"/>
              </a:rPr>
              <a:t>: </a:t>
            </a:r>
            <a:r>
              <a:rPr lang="el-GR" sz="2400" dirty="0">
                <a:solidFill>
                  <a:srgbClr val="171719"/>
                </a:solidFill>
                <a:latin typeface="+mj-lt"/>
              </a:rPr>
              <a:t>Ϲ</a:t>
            </a:r>
            <a:r>
              <a:rPr lang="vi-VN" sz="2400" dirty="0">
                <a:solidFill>
                  <a:srgbClr val="171719"/>
                </a:solidFill>
                <a:latin typeface="+mj-lt"/>
              </a:rPr>
              <a:t>huông gió ơi dễ thương, chuông gió trông ngộ nghĩnh</a:t>
            </a:r>
            <a:r>
              <a:rPr lang="vi-VN" sz="2400" dirty="0">
                <a:latin typeface="+mj-lt"/>
              </a:rPr>
              <a:t>. </a:t>
            </a:r>
            <a:r>
              <a:rPr lang="vi-VN" sz="2400" dirty="0">
                <a:solidFill>
                  <a:srgbClr val="171719"/>
                </a:solidFill>
                <a:latin typeface="+mj-lt"/>
              </a:rPr>
              <a:t>Ƭuổi thơ em đó, như chuông có gió </a:t>
            </a:r>
            <a:r>
              <a:rPr lang="el-GR" sz="2400" dirty="0">
                <a:solidFill>
                  <a:srgbClr val="171719"/>
                </a:solidFill>
                <a:latin typeface="+mj-lt"/>
              </a:rPr>
              <a:t>ν</a:t>
            </a:r>
            <a:r>
              <a:rPr lang="vi-VN" sz="2400" dirty="0">
                <a:solidFill>
                  <a:srgbClr val="171719"/>
                </a:solidFill>
                <a:latin typeface="+mj-lt"/>
              </a:rPr>
              <a:t>ề.</a:t>
            </a:r>
            <a:br>
              <a:rPr lang="vi-VN" sz="2400" dirty="0">
                <a:latin typeface="+mj-lt"/>
              </a:rPr>
            </a:br>
            <a:r>
              <a:rPr lang="vi-VN" sz="2400" dirty="0">
                <a:solidFill>
                  <a:srgbClr val="FF0000"/>
                </a:solidFill>
                <a:latin typeface="+mj-lt"/>
              </a:rPr>
              <a:t>Câu 3</a:t>
            </a:r>
            <a:r>
              <a:rPr lang="vi-VN" sz="2400" dirty="0">
                <a:latin typeface="+mj-lt"/>
              </a:rPr>
              <a:t>: </a:t>
            </a:r>
            <a:r>
              <a:rPr lang="vi-VN" sz="2400" dirty="0">
                <a:solidFill>
                  <a:srgbClr val="171719"/>
                </a:solidFill>
                <a:latin typeface="+mj-lt"/>
              </a:rPr>
              <a:t>Leng keng leng keng, ngân ngɑ ngân ngɑ.</a:t>
            </a:r>
            <a:r>
              <a:rPr lang="vi-VN" sz="2400" dirty="0">
                <a:latin typeface="+mj-lt"/>
              </a:rPr>
              <a:t> </a:t>
            </a:r>
            <a:r>
              <a:rPr lang="vi-VN" sz="2400" dirty="0">
                <a:solidFill>
                  <a:srgbClr val="171719"/>
                </a:solidFill>
                <a:latin typeface="+mj-lt"/>
              </a:rPr>
              <a:t>Làm quen khắ</a:t>
            </a:r>
            <a:r>
              <a:rPr lang="el-GR" sz="2400" dirty="0">
                <a:solidFill>
                  <a:srgbClr val="171719"/>
                </a:solidFill>
                <a:latin typeface="+mj-lt"/>
              </a:rPr>
              <a:t>ρ </a:t>
            </a:r>
            <a:r>
              <a:rPr lang="vi-VN" sz="2400" dirty="0">
                <a:solidFill>
                  <a:srgbClr val="171719"/>
                </a:solidFill>
                <a:latin typeface="+mj-lt"/>
              </a:rPr>
              <a:t>nơi gần xɑ</a:t>
            </a:r>
            <a:br>
              <a:rPr lang="vi-VN" sz="2400" dirty="0">
                <a:latin typeface="+mj-lt"/>
              </a:rPr>
            </a:br>
            <a:r>
              <a:rPr lang="vi-VN" sz="2400" dirty="0">
                <a:solidFill>
                  <a:srgbClr val="FF0000"/>
                </a:solidFill>
                <a:latin typeface="+mj-lt"/>
              </a:rPr>
              <a:t>Câu 4</a:t>
            </a:r>
            <a:r>
              <a:rPr lang="vi-VN" sz="2400" dirty="0">
                <a:latin typeface="+mj-lt"/>
              </a:rPr>
              <a:t>: </a:t>
            </a:r>
            <a:r>
              <a:rPr lang="vi-VN" sz="2400" dirty="0">
                <a:solidFill>
                  <a:srgbClr val="171719"/>
                </a:solidFill>
                <a:latin typeface="+mj-lt"/>
              </a:rPr>
              <a:t>Leng keng leng keng </a:t>
            </a:r>
            <a:r>
              <a:rPr lang="el-GR" sz="2400" dirty="0">
                <a:solidFill>
                  <a:srgbClr val="171719"/>
                </a:solidFill>
                <a:latin typeface="+mj-lt"/>
              </a:rPr>
              <a:t>ν</a:t>
            </a:r>
            <a:r>
              <a:rPr lang="vi-VN" sz="2400" dirty="0">
                <a:solidFill>
                  <a:srgbClr val="171719"/>
                </a:solidFill>
                <a:latin typeface="+mj-lt"/>
              </a:rPr>
              <a:t>ɑng xɑ </a:t>
            </a:r>
            <a:r>
              <a:rPr lang="el-GR" sz="2400" dirty="0">
                <a:solidFill>
                  <a:srgbClr val="171719"/>
                </a:solidFill>
                <a:latin typeface="+mj-lt"/>
              </a:rPr>
              <a:t>ν</a:t>
            </a:r>
            <a:r>
              <a:rPr lang="vi-VN" sz="2400" dirty="0">
                <a:solidFill>
                  <a:srgbClr val="171719"/>
                </a:solidFill>
                <a:latin typeface="+mj-lt"/>
              </a:rPr>
              <a:t>ɑng xɑ.</a:t>
            </a:r>
            <a:r>
              <a:rPr lang="vi-VN" sz="2400" dirty="0">
                <a:latin typeface="+mj-lt"/>
              </a:rPr>
              <a:t> </a:t>
            </a:r>
            <a:r>
              <a:rPr lang="el-GR" sz="2400" dirty="0">
                <a:solidFill>
                  <a:srgbClr val="171719"/>
                </a:solidFill>
                <a:latin typeface="+mj-lt"/>
              </a:rPr>
              <a:t>Ϲ</a:t>
            </a:r>
            <a:r>
              <a:rPr lang="vi-VN" sz="2400" dirty="0">
                <a:solidFill>
                  <a:srgbClr val="171719"/>
                </a:solidFill>
                <a:latin typeface="+mj-lt"/>
              </a:rPr>
              <a:t>huông gió là bài cɑ </a:t>
            </a:r>
            <a:r>
              <a:rPr lang="el-GR" sz="2400" dirty="0">
                <a:solidFill>
                  <a:srgbClr val="171719"/>
                </a:solidFill>
                <a:latin typeface="+mj-lt"/>
              </a:rPr>
              <a:t>ν</a:t>
            </a:r>
            <a:r>
              <a:rPr lang="vi-VN" sz="2400" dirty="0">
                <a:solidFill>
                  <a:srgbClr val="171719"/>
                </a:solidFill>
                <a:latin typeface="+mj-lt"/>
              </a:rPr>
              <a:t>ui cho mọi nhà.</a:t>
            </a:r>
            <a:endParaRPr lang="vi-VN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232647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4" name="chuyen trag ngăn.wav"/>
          </p:stSnd>
        </p:sndAc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>
            <a:extLst>
              <a:ext uri="{FF2B5EF4-FFF2-40B4-BE49-F238E27FC236}">
                <a16:creationId xmlns:a16="http://schemas.microsoft.com/office/drawing/2014/main" id="{12369884-3F8F-5E41-0905-8B9E15986B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3460" y="102944"/>
            <a:ext cx="11098540" cy="2646920"/>
          </a:xfrm>
          <a:prstGeom prst="rect">
            <a:avLst/>
          </a:prstGeom>
        </p:spPr>
      </p:pic>
      <p:sp>
        <p:nvSpPr>
          <p:cNvPr id="11" name="Rectangle 4">
            <a:extLst>
              <a:ext uri="{FF2B5EF4-FFF2-40B4-BE49-F238E27FC236}">
                <a16:creationId xmlns:a16="http://schemas.microsoft.com/office/drawing/2014/main" id="{6CA39EE0-E034-FF9E-28F5-E9A4D6BCD12E}"/>
              </a:ext>
            </a:extLst>
          </p:cNvPr>
          <p:cNvSpPr/>
          <p:nvPr/>
        </p:nvSpPr>
        <p:spPr>
          <a:xfrm>
            <a:off x="2689620" y="1327584"/>
            <a:ext cx="9265313" cy="492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Kìa    nhìn    xem    cái chuông       gió xinh        leng keng leng keng  theo gió    leng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A4EAACE-97AE-BD98-04C0-18A6947B1309}"/>
              </a:ext>
            </a:extLst>
          </p:cNvPr>
          <p:cNvSpPr/>
          <p:nvPr/>
        </p:nvSpPr>
        <p:spPr>
          <a:xfrm>
            <a:off x="1855897" y="2658611"/>
            <a:ext cx="9265313" cy="492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keng          leng keng leng keng   âm thanh      trong lành.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14">
            <a:extLst>
              <a:ext uri="{FF2B5EF4-FFF2-40B4-BE49-F238E27FC236}">
                <a16:creationId xmlns:a16="http://schemas.microsoft.com/office/drawing/2014/main" id="{A4EDC45A-B64C-AE5C-E01E-70BD0D29ECE9}"/>
              </a:ext>
            </a:extLst>
          </p:cNvPr>
          <p:cNvSpPr/>
          <p:nvPr/>
        </p:nvSpPr>
        <p:spPr>
          <a:xfrm>
            <a:off x="0" y="851321"/>
            <a:ext cx="121379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0" algn="l"/>
              </a:tabLst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81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Câu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81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1:</a:t>
            </a:r>
          </a:p>
        </p:txBody>
      </p:sp>
      <p:sp>
        <p:nvSpPr>
          <p:cNvPr id="5" name="Rectangle 14">
            <a:extLst>
              <a:ext uri="{FF2B5EF4-FFF2-40B4-BE49-F238E27FC236}">
                <a16:creationId xmlns:a16="http://schemas.microsoft.com/office/drawing/2014/main" id="{D23177DF-47B5-07C8-98F5-63D3DCFF96B8}"/>
              </a:ext>
            </a:extLst>
          </p:cNvPr>
          <p:cNvSpPr/>
          <p:nvPr/>
        </p:nvSpPr>
        <p:spPr>
          <a:xfrm>
            <a:off x="0" y="-45244"/>
            <a:ext cx="13933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0" algn="l"/>
              </a:tabLst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Dạy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hát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6" name="c1">
            <a:hlinkClick r:id="" action="ppaction://media"/>
            <a:extLst>
              <a:ext uri="{FF2B5EF4-FFF2-40B4-BE49-F238E27FC236}">
                <a16:creationId xmlns:a16="http://schemas.microsoft.com/office/drawing/2014/main" id="{4597E41A-3B8D-2807-F4E4-2EF81D9CCB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07442" y="2141569"/>
            <a:ext cx="609600" cy="6096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16892"/>
            <a:ext cx="6930189" cy="334110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839" y="5562935"/>
            <a:ext cx="3685309" cy="135411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70862"/>
            <a:ext cx="2107580" cy="936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3586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1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ình ảnh 10">
            <a:extLst>
              <a:ext uri="{FF2B5EF4-FFF2-40B4-BE49-F238E27FC236}">
                <a16:creationId xmlns:a16="http://schemas.microsoft.com/office/drawing/2014/main" id="{D47632F4-4AAC-2E64-2F96-40CA2AD34B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5366" y="0"/>
            <a:ext cx="11068506" cy="2672900"/>
          </a:xfrm>
          <a:prstGeom prst="rect">
            <a:avLst/>
          </a:prstGeom>
        </p:spPr>
      </p:pic>
      <p:sp>
        <p:nvSpPr>
          <p:cNvPr id="12" name="Rectangle 4">
            <a:extLst>
              <a:ext uri="{FF2B5EF4-FFF2-40B4-BE49-F238E27FC236}">
                <a16:creationId xmlns:a16="http://schemas.microsoft.com/office/drawing/2014/main" id="{829867F4-79AD-569C-FCE2-32D2E5D29698}"/>
              </a:ext>
            </a:extLst>
          </p:cNvPr>
          <p:cNvSpPr/>
          <p:nvPr/>
        </p:nvSpPr>
        <p:spPr>
          <a:xfrm>
            <a:off x="3644703" y="605164"/>
            <a:ext cx="9265313" cy="492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Chuông   gió       ơi                      dễ              thương,               chuông   gió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4">
            <a:extLst>
              <a:ext uri="{FF2B5EF4-FFF2-40B4-BE49-F238E27FC236}">
                <a16:creationId xmlns:a16="http://schemas.microsoft.com/office/drawing/2014/main" id="{9B2BE59F-7BD5-610D-FC8B-45F6EB0302C2}"/>
              </a:ext>
            </a:extLst>
          </p:cNvPr>
          <p:cNvSpPr/>
          <p:nvPr/>
        </p:nvSpPr>
        <p:spPr>
          <a:xfrm>
            <a:off x="2108755" y="1510978"/>
            <a:ext cx="10337877" cy="4238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trông                 ngộ             nghĩnh                  tuổi    thơ   em      đó                          như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4">
            <a:extLst>
              <a:ext uri="{FF2B5EF4-FFF2-40B4-BE49-F238E27FC236}">
                <a16:creationId xmlns:a16="http://schemas.microsoft.com/office/drawing/2014/main" id="{D89E7A98-9000-3026-E711-7FA68C9CB37E}"/>
              </a:ext>
            </a:extLst>
          </p:cNvPr>
          <p:cNvSpPr/>
          <p:nvPr/>
        </p:nvSpPr>
        <p:spPr>
          <a:xfrm>
            <a:off x="1974001" y="2509317"/>
            <a:ext cx="10337877" cy="4238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chuông     có               gió                 về.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ectangle 14">
            <a:extLst>
              <a:ext uri="{FF2B5EF4-FFF2-40B4-BE49-F238E27FC236}">
                <a16:creationId xmlns:a16="http://schemas.microsoft.com/office/drawing/2014/main" id="{906E3B51-0888-6C44-D467-F7DD5E4FB50E}"/>
              </a:ext>
            </a:extLst>
          </p:cNvPr>
          <p:cNvSpPr/>
          <p:nvPr/>
        </p:nvSpPr>
        <p:spPr>
          <a:xfrm>
            <a:off x="0" y="542941"/>
            <a:ext cx="121379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0" algn="l"/>
              </a:tabLst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81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Câu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81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2:</a:t>
            </a:r>
          </a:p>
        </p:txBody>
      </p:sp>
      <p:pic>
        <p:nvPicPr>
          <p:cNvPr id="17" name="c2">
            <a:hlinkClick r:id="" action="ppaction://media"/>
            <a:extLst>
              <a:ext uri="{FF2B5EF4-FFF2-40B4-BE49-F238E27FC236}">
                <a16:creationId xmlns:a16="http://schemas.microsoft.com/office/drawing/2014/main" id="{12203267-0B24-73FF-E09A-FE31F82CD9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4190" y="1304302"/>
            <a:ext cx="609600" cy="6096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27219"/>
            <a:ext cx="5986913" cy="383078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190" y="5473336"/>
            <a:ext cx="3768437" cy="138466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70862"/>
            <a:ext cx="2107580" cy="936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1027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1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4">
            <a:extLst>
              <a:ext uri="{FF2B5EF4-FFF2-40B4-BE49-F238E27FC236}">
                <a16:creationId xmlns:a16="http://schemas.microsoft.com/office/drawing/2014/main" id="{01835B61-12C6-EA29-DF16-A6F33802314E}"/>
              </a:ext>
            </a:extLst>
          </p:cNvPr>
          <p:cNvSpPr/>
          <p:nvPr/>
        </p:nvSpPr>
        <p:spPr>
          <a:xfrm>
            <a:off x="56750" y="664143"/>
            <a:ext cx="14782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0" algn="l"/>
              </a:tabLst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Câu 1+2</a:t>
            </a:r>
          </a:p>
        </p:txBody>
      </p:sp>
      <p:pic>
        <p:nvPicPr>
          <p:cNvPr id="14" name="Hình ảnh 13">
            <a:extLst>
              <a:ext uri="{FF2B5EF4-FFF2-40B4-BE49-F238E27FC236}">
                <a16:creationId xmlns:a16="http://schemas.microsoft.com/office/drawing/2014/main" id="{8CC35717-C7B8-41EB-92A9-5EE82B3FA1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2811" y="482244"/>
            <a:ext cx="10649189" cy="3452013"/>
          </a:xfrm>
          <a:prstGeom prst="rect">
            <a:avLst/>
          </a:prstGeom>
        </p:spPr>
      </p:pic>
      <p:sp>
        <p:nvSpPr>
          <p:cNvPr id="17" name="Rectangle 4">
            <a:extLst>
              <a:ext uri="{FF2B5EF4-FFF2-40B4-BE49-F238E27FC236}">
                <a16:creationId xmlns:a16="http://schemas.microsoft.com/office/drawing/2014/main" id="{0F371ECA-3B07-2DDF-1CF8-AAF3BC86B106}"/>
              </a:ext>
            </a:extLst>
          </p:cNvPr>
          <p:cNvSpPr/>
          <p:nvPr/>
        </p:nvSpPr>
        <p:spPr>
          <a:xfrm>
            <a:off x="3369699" y="505456"/>
            <a:ext cx="9265313" cy="9168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Kìa    nhìn  xem   cái chuông    gió xinh       leng keng leng keng  theo gió   leng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ectangle 4">
            <a:extLst>
              <a:ext uri="{FF2B5EF4-FFF2-40B4-BE49-F238E27FC236}">
                <a16:creationId xmlns:a16="http://schemas.microsoft.com/office/drawing/2014/main" id="{C7943378-9752-7C8A-C312-5403E35F751B}"/>
              </a:ext>
            </a:extLst>
          </p:cNvPr>
          <p:cNvSpPr/>
          <p:nvPr/>
        </p:nvSpPr>
        <p:spPr>
          <a:xfrm>
            <a:off x="2428835" y="1378094"/>
            <a:ext cx="10488286" cy="8485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</a:p>
          <a:p>
            <a:pPr marL="0" marR="0" lvl="0" indent="0" algn="l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keng      leng keng leng keng   âm thanh      trong lành.      Chuông gió     ơi         dễ          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39688916-A470-182C-00BA-2C69661D3C0D}"/>
              </a:ext>
            </a:extLst>
          </p:cNvPr>
          <p:cNvSpPr/>
          <p:nvPr/>
        </p:nvSpPr>
        <p:spPr>
          <a:xfrm>
            <a:off x="2062389" y="2293215"/>
            <a:ext cx="10488286" cy="77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</a:p>
          <a:p>
            <a:pPr marL="0" marR="0" lvl="0" indent="0" algn="l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thương,       chuông gió  trông        ngộ         nghĩnh,        tuổi  thơ em     đó                như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Rectangle 4">
            <a:extLst>
              <a:ext uri="{FF2B5EF4-FFF2-40B4-BE49-F238E27FC236}">
                <a16:creationId xmlns:a16="http://schemas.microsoft.com/office/drawing/2014/main" id="{18D756E0-BFCB-3542-38EE-FBF978F6BF91}"/>
              </a:ext>
            </a:extLst>
          </p:cNvPr>
          <p:cNvSpPr/>
          <p:nvPr/>
        </p:nvSpPr>
        <p:spPr>
          <a:xfrm>
            <a:off x="2111885" y="3248310"/>
            <a:ext cx="10488286" cy="77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</a:p>
          <a:p>
            <a:pPr marL="0" marR="0" lvl="0" indent="0" algn="l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chuông       có              gió                về.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1" name="c12">
            <a:hlinkClick r:id="" action="ppaction://media"/>
            <a:extLst>
              <a:ext uri="{FF2B5EF4-FFF2-40B4-BE49-F238E27FC236}">
                <a16:creationId xmlns:a16="http://schemas.microsoft.com/office/drawing/2014/main" id="{0B57A24B-D152-A399-867A-B3AEEB2EE3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383" y="1561531"/>
            <a:ext cx="609600" cy="6096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50" y="4026087"/>
            <a:ext cx="6863814" cy="283877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047" y="5687145"/>
            <a:ext cx="3186545" cy="117085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70862"/>
            <a:ext cx="2107580" cy="936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3422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1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xtured">
  <a:themeElements>
    <a:clrScheme name="Textured 7">
      <a:dk1>
        <a:srgbClr val="000000"/>
      </a:dk1>
      <a:lt1>
        <a:srgbClr val="DBDAC2"/>
      </a:lt1>
      <a:dk2>
        <a:srgbClr val="827F4C"/>
      </a:dk2>
      <a:lt2>
        <a:srgbClr val="C0BC94"/>
      </a:lt2>
      <a:accent1>
        <a:srgbClr val="AAA578"/>
      </a:accent1>
      <a:accent2>
        <a:srgbClr val="A2A4AC"/>
      </a:accent2>
      <a:accent3>
        <a:srgbClr val="EAEADD"/>
      </a:accent3>
      <a:accent4>
        <a:srgbClr val="000000"/>
      </a:accent4>
      <a:accent5>
        <a:srgbClr val="D2CFBE"/>
      </a:accent5>
      <a:accent6>
        <a:srgbClr val="92949B"/>
      </a:accent6>
      <a:hlink>
        <a:srgbClr val="5B8800"/>
      </a:hlink>
      <a:folHlink>
        <a:srgbClr val="686532"/>
      </a:folHlink>
    </a:clrScheme>
    <a:fontScheme name="Textured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</a:defRPr>
        </a:defPPr>
      </a:lstStyle>
    </a:lnDef>
  </a:objectDefaults>
  <a:extraClrSchemeLst>
    <a:extraClrScheme>
      <a:clrScheme name="Textured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xtured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899</TotalTime>
  <Words>377</Words>
  <Application>Microsoft Office PowerPoint</Application>
  <PresentationFormat>Widescreen</PresentationFormat>
  <Paragraphs>39</Paragraphs>
  <Slides>17</Slides>
  <Notes>0</Notes>
  <HiddenSlides>0</HiddenSlides>
  <MMClips>16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#9Slide05 Dancing Script</vt:lpstr>
      <vt:lpstr>Arial</vt:lpstr>
      <vt:lpstr>Calibri</vt:lpstr>
      <vt:lpstr>Tahoma</vt:lpstr>
      <vt:lpstr>Times New Roman</vt:lpstr>
      <vt:lpstr>Wingdings</vt:lpstr>
      <vt:lpstr>Textured</vt:lpstr>
      <vt:lpstr>3_Office Theme</vt:lpstr>
      <vt:lpstr>1_Office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Hello</cp:lastModifiedBy>
  <cp:revision>114</cp:revision>
  <dcterms:created xsi:type="dcterms:W3CDTF">2022-07-19T08:03:09Z</dcterms:created>
  <dcterms:modified xsi:type="dcterms:W3CDTF">2024-09-21T14:36:10Z</dcterms:modified>
</cp:coreProperties>
</file>