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2" r:id="rId3"/>
  </p:sldMasterIdLst>
  <p:notesMasterIdLst>
    <p:notesMasterId r:id="rId26"/>
  </p:notesMasterIdLst>
  <p:sldIdLst>
    <p:sldId id="318" r:id="rId4"/>
    <p:sldId id="316" r:id="rId5"/>
    <p:sldId id="328" r:id="rId6"/>
    <p:sldId id="319" r:id="rId7"/>
    <p:sldId id="320" r:id="rId8"/>
    <p:sldId id="321" r:id="rId9"/>
    <p:sldId id="326" r:id="rId10"/>
    <p:sldId id="342" r:id="rId11"/>
    <p:sldId id="323" r:id="rId12"/>
    <p:sldId id="325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7" r:id="rId21"/>
    <p:sldId id="338" r:id="rId22"/>
    <p:sldId id="339" r:id="rId23"/>
    <p:sldId id="341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3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7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3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23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3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08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82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84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50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25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06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74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gif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audio" Target="../media/audio1.wav"/><Relationship Id="rId3" Type="http://schemas.microsoft.com/office/2007/relationships/media" Target="../media/media5.mp3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30.png"/><Relationship Id="rId4" Type="http://schemas.openxmlformats.org/officeDocument/2006/relationships/audio" Target="../media/media5.mp3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3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audio" Target="../media/audio1.wav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4.png"/><Relationship Id="rId12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audio" Target="../media/audio1.wav"/><Relationship Id="rId9" Type="http://schemas.openxmlformats.org/officeDocument/2006/relationships/image" Target="../media/image38.png"/><Relationship Id="rId1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1.wav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audio" Target="../media/audio1.wav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6003"/>
          </a:xfrm>
        </p:spPr>
      </p:pic>
      <p:sp>
        <p:nvSpPr>
          <p:cNvPr id="5" name="Rectangle 4"/>
          <p:cNvSpPr/>
          <p:nvPr/>
        </p:nvSpPr>
        <p:spPr>
          <a:xfrm>
            <a:off x="6903088" y="182473"/>
            <a:ext cx="1534394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6478" y="1070895"/>
            <a:ext cx="727093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LÝ THUYẾT ÂM NHẠC: MỘT SỐ KÝ HIỆU GHI NHẠC</a:t>
            </a:r>
            <a:endParaRPr lang="en-US" sz="2400" dirty="0">
              <a:solidFill>
                <a:srgbClr val="00206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23"/>
            <a:ext cx="3566662" cy="1138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0" y="1892063"/>
            <a:ext cx="1168017" cy="3392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17" y="2090020"/>
            <a:ext cx="1601317" cy="3687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01" y="208535"/>
            <a:ext cx="804797" cy="6815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34869" y="1851852"/>
            <a:ext cx="395415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BÀI SỐ 1</a:t>
            </a:r>
            <a:endParaRPr lang="en-US" sz="2400" dirty="0">
              <a:solidFill>
                <a:srgbClr val="00206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3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146589"/>
            <a:ext cx="1197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HD vẽ</a:t>
            </a:r>
            <a:r>
              <a:rPr kumimoji="0" lang="vi-VN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khóa son và kẻ khuông nhạc, luyện tập vẽ khóa son, kẻ khuông nhạc viết các nốt nhạc trên khuông như hình </a:t>
            </a:r>
            <a:r>
              <a:rPr kumimoji="0" lang="vi-VN" sz="20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vi-VN" sz="20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(vẽ trên vở ô li)</a:t>
            </a:r>
            <a:endParaRPr kumimoji="0" lang="vi-VN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" y="1760758"/>
            <a:ext cx="11777684" cy="17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" y="1557134"/>
            <a:ext cx="9544997" cy="29106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57021" y="621864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Giới thiệu, đọc mẫu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543076" y="3155795"/>
            <a:ext cx="7021061" cy="1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114091" y="3025094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88303" y="4151753"/>
            <a:ext cx="7275834" cy="38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33299" y="4007027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62332" y="732383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? Hình nốt nhạc, tên nốt nhạc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482753" y="11150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3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15807" y="2798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6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8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 animBg="1"/>
      <p:bldP spid="4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59974" y="3003394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64774" y="0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Đọc gam Đô trưởng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" y="869795"/>
            <a:ext cx="12063451" cy="1248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4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5883" y="-95625"/>
            <a:ext cx="380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cao độ và thế tay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6"/>
            <a:ext cx="12031980" cy="317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3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86823" y="4066037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45751" y="-197878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Gõ hoặc vỗ tay theo tiết tấu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6" y="2471316"/>
            <a:ext cx="543622" cy="543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13" y="2430057"/>
            <a:ext cx="543622" cy="5436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4" y="2415905"/>
            <a:ext cx="543622" cy="543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91" y="2363498"/>
            <a:ext cx="543622" cy="543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51" y="2464346"/>
            <a:ext cx="543622" cy="543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72" y="2430057"/>
            <a:ext cx="543622" cy="543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88" y="2404027"/>
            <a:ext cx="543622" cy="543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09" y="2417438"/>
            <a:ext cx="543622" cy="543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718" y="2370747"/>
            <a:ext cx="543622" cy="543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" y="730211"/>
            <a:ext cx="12089306" cy="1020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3" name="TT DOC NH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23516" y="3133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" y="28358"/>
            <a:ext cx="12127929" cy="372960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914482" y="2141433"/>
            <a:ext cx="8946806" cy="11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227516" y="1863529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700310" y="3288019"/>
            <a:ext cx="931709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211075" y="3143293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tên và chỉ các nốt trong bài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5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2429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" y="1102410"/>
            <a:ext cx="12152673" cy="1178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680444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" y="3646136"/>
            <a:ext cx="12084865" cy="1110610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71215" y="16524"/>
            <a:ext cx="609600" cy="6096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79499" y="2535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3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23748" y="13896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 bài các hình thức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24994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37" y="854607"/>
            <a:ext cx="12178109" cy="3672788"/>
          </a:xfrm>
          <a:prstGeom prst="rect">
            <a:avLst/>
          </a:prstGeom>
        </p:spPr>
      </p:pic>
      <p:pic>
        <p:nvPicPr>
          <p:cNvPr id="3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68891" y="4171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" y="0"/>
            <a:ext cx="12164722" cy="366875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2473" y="104992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phách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7" y="1893589"/>
            <a:ext cx="281364" cy="2813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97" y="1893589"/>
            <a:ext cx="281364" cy="2813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3" y="3172188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97" y="3172188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6" y="1871779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43" y="186006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34" y="1893589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67" y="18834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33" y="1917025"/>
            <a:ext cx="281364" cy="2813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80" y="1924713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18" y="3172188"/>
            <a:ext cx="281364" cy="2813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54" y="3172188"/>
            <a:ext cx="281364" cy="2813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67" y="3172188"/>
            <a:ext cx="281364" cy="2813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6" y="3172188"/>
            <a:ext cx="281364" cy="2813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45" y="3171129"/>
            <a:ext cx="281364" cy="2813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81" y="3172188"/>
            <a:ext cx="281364" cy="281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6" y="4442759"/>
            <a:ext cx="3481337" cy="2397121"/>
          </a:xfrm>
          <a:prstGeom prst="rect">
            <a:avLst/>
          </a:prstGeom>
        </p:spPr>
      </p:pic>
      <p:pic>
        <p:nvPicPr>
          <p:cNvPr id="24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85115" y="4137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724"/>
            <a:ext cx="10839176" cy="326898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2473" y="104992"/>
            <a:ext cx="5327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theo nhóm và gõ đệm với nhạc cụ gõ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7" y="0"/>
            <a:ext cx="5422403" cy="12115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13" y="2922715"/>
            <a:ext cx="347545" cy="347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444"/>
            <a:ext cx="347545" cy="3475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68" y="4140998"/>
            <a:ext cx="347545" cy="3475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11" y="4140999"/>
            <a:ext cx="347545" cy="3475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7" y="4155408"/>
            <a:ext cx="347545" cy="3475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94" y="4150585"/>
            <a:ext cx="347545" cy="3475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12" y="4170381"/>
            <a:ext cx="347545" cy="347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67" y="4155408"/>
            <a:ext cx="347545" cy="3475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82" y="4173674"/>
            <a:ext cx="347545" cy="3475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65" y="4184660"/>
            <a:ext cx="347545" cy="3475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68" y="2989417"/>
            <a:ext cx="347545" cy="3475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23" y="2974444"/>
            <a:ext cx="347545" cy="3475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40" y="2979257"/>
            <a:ext cx="347545" cy="34754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33" y="2952150"/>
            <a:ext cx="347545" cy="34754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50" y="2952151"/>
            <a:ext cx="347545" cy="3475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65" y="2955704"/>
            <a:ext cx="347545" cy="347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23" y="4593992"/>
            <a:ext cx="2780669" cy="2345255"/>
          </a:xfrm>
          <a:prstGeom prst="rect">
            <a:avLst/>
          </a:prstGeom>
        </p:spPr>
      </p:pic>
      <p:pic>
        <p:nvPicPr>
          <p:cNvPr id="33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08425" y="4712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" y="0"/>
            <a:ext cx="3441199" cy="8351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81825" y="101088"/>
            <a:ext cx="3764819" cy="104674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79" y="2975973"/>
            <a:ext cx="120556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 5 bạn đứng cạnh nhau, thứ tự 5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kẻ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từ dưới lên được quy 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dòng 1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òng nào thì lần lượt từng bạn sẽ đứng vào vị trí của dòng đó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09" y="3833741"/>
            <a:ext cx="7110695" cy="2531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8660" y="1646548"/>
            <a:ext cx="4792991" cy="107758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đội nào nhanh nhất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1" y="625848"/>
            <a:ext cx="10519318" cy="317251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2473" y="104992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tiết tấu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97" y="2212105"/>
            <a:ext cx="281364" cy="281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88" y="3290261"/>
            <a:ext cx="281364" cy="281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43" y="3305250"/>
            <a:ext cx="281364" cy="281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62" y="3308280"/>
            <a:ext cx="281364" cy="281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89" y="3305250"/>
            <a:ext cx="281364" cy="281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97" y="3271917"/>
            <a:ext cx="281364" cy="281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32" y="3305250"/>
            <a:ext cx="281364" cy="281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70" y="3255469"/>
            <a:ext cx="281364" cy="2813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33" y="3278905"/>
            <a:ext cx="281364" cy="281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49" y="2223823"/>
            <a:ext cx="281364" cy="281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14" y="2223823"/>
            <a:ext cx="281364" cy="281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90" y="2223823"/>
            <a:ext cx="281364" cy="281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38" y="2223823"/>
            <a:ext cx="281364" cy="2813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59" y="3380313"/>
            <a:ext cx="281364" cy="2813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88" y="2223823"/>
            <a:ext cx="281364" cy="2813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43" y="2223823"/>
            <a:ext cx="281364" cy="2813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26" y="2211703"/>
            <a:ext cx="281364" cy="281364"/>
          </a:xfrm>
          <a:prstGeom prst="rect">
            <a:avLst/>
          </a:prstGeom>
        </p:spPr>
      </p:pic>
      <p:pic>
        <p:nvPicPr>
          <p:cNvPr id="24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62815" y="4278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8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48" y="0"/>
            <a:ext cx="12164721" cy="366875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2473" y="104992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84" y="1863194"/>
            <a:ext cx="536449" cy="2545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56" y="1888339"/>
            <a:ext cx="536449" cy="254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63" y="1888339"/>
            <a:ext cx="536449" cy="2545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28" y="1888339"/>
            <a:ext cx="536449" cy="2545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59" y="3286985"/>
            <a:ext cx="536449" cy="2545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28" y="3286984"/>
            <a:ext cx="536449" cy="2545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76" y="3286984"/>
            <a:ext cx="536449" cy="2545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76" y="3265729"/>
            <a:ext cx="536449" cy="2545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04" y="3286984"/>
            <a:ext cx="536449" cy="2545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58" y="3247360"/>
            <a:ext cx="489205" cy="2941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29" y="3286984"/>
            <a:ext cx="489205" cy="2941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03" y="1888339"/>
            <a:ext cx="489205" cy="2941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69" y="1855668"/>
            <a:ext cx="489205" cy="2941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863" y="3238066"/>
            <a:ext cx="472441" cy="3825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32" y="1850813"/>
            <a:ext cx="472441" cy="3825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32" y="1871611"/>
            <a:ext cx="472441" cy="3825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5" y="1844142"/>
            <a:ext cx="472441" cy="3825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32" y="3132529"/>
            <a:ext cx="454153" cy="475489"/>
          </a:xfrm>
          <a:prstGeom prst="rect">
            <a:avLst/>
          </a:prstGeom>
        </p:spPr>
      </p:pic>
      <p:pic>
        <p:nvPicPr>
          <p:cNvPr id="25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76941" y="4419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7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4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0"/>
            <a:ext cx="6984380" cy="265398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0955" y="2779132"/>
            <a:ext cx="312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 ý hỏi song câu hỏi mới nêu giáo dục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0" y="3043107"/>
            <a:ext cx="1806209" cy="3770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54" y="4093636"/>
            <a:ext cx="3196867" cy="2764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" y="0"/>
            <a:ext cx="552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08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" y="0"/>
            <a:ext cx="3441199" cy="8351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18662" y="18573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209"/>
            <a:ext cx="3345187" cy="406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6315" y="1062209"/>
            <a:ext cx="48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nhóm tìm hiểu 2 hình ảnh SGK và nhận xét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1" y="2065574"/>
            <a:ext cx="1151670" cy="3344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08" y="1939949"/>
            <a:ext cx="1445477" cy="332840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>
            <a:off x="1679498" y="2981764"/>
            <a:ext cx="1925903" cy="1026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544159" y="2673728"/>
            <a:ext cx="273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đang cầm khóa Son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8021364" y="3207261"/>
            <a:ext cx="1524544" cy="645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403118" y="2572485"/>
            <a:ext cx="323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đang cầm khuông nhạc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87" y="3513518"/>
            <a:ext cx="6200721" cy="14370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31" y="3508882"/>
            <a:ext cx="555645" cy="14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5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8591" y="587477"/>
            <a:ext cx="48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khuông nhạc và dòng kẻ phụ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59" y="100599"/>
            <a:ext cx="1445477" cy="3328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1582319"/>
            <a:ext cx="10295189" cy="4094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2" y="0"/>
            <a:ext cx="5419355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7559" y="69838"/>
            <a:ext cx="249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khóa son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1374198"/>
            <a:ext cx="1151670" cy="33447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18" y="1247671"/>
            <a:ext cx="10568162" cy="41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6589"/>
            <a:ext cx="380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7 nốt nhạc trên khuông nhạc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4" y="971447"/>
            <a:ext cx="11664156" cy="46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2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7873" y="181263"/>
            <a:ext cx="686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 lại</a:t>
            </a:r>
            <a:r>
              <a:rPr kumimoji="0" lang="vi-VN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kiến thức khuông nhạc, khóa son, vị trí các nốt nhạc trên khuông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8" y="148832"/>
            <a:ext cx="1151670" cy="3344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825" y="23207"/>
            <a:ext cx="1445477" cy="33284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04" y="1596776"/>
            <a:ext cx="6200721" cy="14370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99" y="1596775"/>
            <a:ext cx="555645" cy="1437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2" y="3620392"/>
            <a:ext cx="11777684" cy="17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2" y="3907933"/>
            <a:ext cx="11826916" cy="11910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724830" y="3337083"/>
            <a:ext cx="1739589" cy="64380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7084" y="3068510"/>
            <a:ext cx="409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Khóa son hình bầu dục, đuôi uốn cong lên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0088" y="6347321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son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851102" y="4641777"/>
            <a:ext cx="13213" cy="17317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76654" y="637353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mi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367668" y="486871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2859" y="6304002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la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783873" y="4641777"/>
            <a:ext cx="9292" cy="168844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7649" y="6347321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si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218663" y="4641777"/>
            <a:ext cx="26020" cy="17317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75246" y="637353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pha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7666260" y="486871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8644" y="648866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rê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9069658" y="498384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963615" y="648866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đồ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0554629" y="498384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38975" y="957395"/>
            <a:ext cx="715302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 biết hình dáng khóa son và nêu vị trí các nốt nhạc trên khuông nhạc</a:t>
            </a:r>
          </a:p>
        </p:txBody>
      </p:sp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3" y="1509624"/>
            <a:ext cx="11402555" cy="14843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71675" y="183404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6"/>
            <a:ext cx="7728412" cy="7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2" grpId="0"/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2" y="2154322"/>
            <a:ext cx="11826916" cy="11910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724830" y="1583472"/>
            <a:ext cx="1739589" cy="64380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7084" y="1314899"/>
            <a:ext cx="409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Khóa son hình bầu dục, đuôi uốn cong lên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0088" y="4593710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Nốt son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851102" y="2888166"/>
            <a:ext cx="13213" cy="17317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76654" y="4619927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Nốt mi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367668" y="3115105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2859" y="4550391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Nốt la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783873" y="2888166"/>
            <a:ext cx="9292" cy="168844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7649" y="4593710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Nốt si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218663" y="2888166"/>
            <a:ext cx="26020" cy="17317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75246" y="4619927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Nốt pha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7666260" y="3115105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8644" y="4735057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Nốt rê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9069658" y="3230235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963615" y="4735057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Nốt đồ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0554629" y="3230235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36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2" grpId="0"/>
      <p:bldP spid="28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344</Words>
  <Application>Microsoft Office PowerPoint</Application>
  <PresentationFormat>Widescreen</PresentationFormat>
  <Paragraphs>54</Paragraphs>
  <Slides>22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123</cp:revision>
  <dcterms:created xsi:type="dcterms:W3CDTF">2022-07-19T08:03:09Z</dcterms:created>
  <dcterms:modified xsi:type="dcterms:W3CDTF">2024-09-21T05:02:43Z</dcterms:modified>
</cp:coreProperties>
</file>