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9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76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67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3210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68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643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588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860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7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51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4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5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2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600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201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7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4CE23534-FB76-4EAE-B910-CAF94610DE2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21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-381000"/>
            <a:ext cx="6254800" cy="762000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3">
            <a:lum contrast="20000"/>
          </a:blip>
          <a:srcRect l="40892" t="17908" r="42036" b="58302"/>
          <a:stretch/>
        </p:blipFill>
        <p:spPr>
          <a:xfrm>
            <a:off x="6969200" y="-21000"/>
            <a:ext cx="4127600" cy="333360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92800" y="5651401"/>
            <a:ext cx="5318400" cy="7439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vi-VN" sz="4000" b="1" spc="-1" dirty="0">
                <a:solidFill>
                  <a:srgbClr val="C00000"/>
                </a:solidFill>
                <a:latin typeface="Constantia"/>
                <a:ea typeface="Times New Roman"/>
              </a:rPr>
              <a:t>Vũ Kim Dung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4"/>
          <a:stretch/>
        </p:blipFill>
        <p:spPr>
          <a:xfrm>
            <a:off x="8794800" y="4143400"/>
            <a:ext cx="658000" cy="134920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969200" y="3270200"/>
            <a:ext cx="4365600" cy="675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b="1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1</a:t>
            </a:r>
            <a:endParaRPr lang="en-US" sz="3556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590800" y="0"/>
            <a:ext cx="6918400" cy="5593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spcBef>
                <a:spcPts val="2774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2800" b="1" spc="-1" dirty="0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4"/>
          <a:stretch/>
        </p:blipFill>
        <p:spPr>
          <a:xfrm>
            <a:off x="222400" y="492200"/>
            <a:ext cx="11664800" cy="613720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326" y="2514600"/>
            <a:ext cx="677333" cy="6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1"/>
          <p:cNvSpPr/>
          <p:nvPr/>
        </p:nvSpPr>
        <p:spPr>
          <a:xfrm>
            <a:off x="1650519" y="2476601"/>
            <a:ext cx="8502565" cy="17697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5333" b="1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5333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5333" b="1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5333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Text Box 10"/>
          <p:cNvSpPr/>
          <p:nvPr/>
        </p:nvSpPr>
        <p:spPr>
          <a:xfrm>
            <a:off x="3476800" y="1047800"/>
            <a:ext cx="4762400" cy="6071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spcBef>
                <a:spcPts val="1943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111" b="1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3111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2192000" cy="723900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838200" y="152400"/>
            <a:ext cx="5486400" cy="6071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spcBef>
                <a:spcPts val="1943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111" b="1" spc="-1" dirty="0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3111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5">
            <a:lum contrast="10000"/>
          </a:blip>
          <a:stretch/>
        </p:blipFill>
        <p:spPr>
          <a:xfrm>
            <a:off x="698400" y="1143000"/>
            <a:ext cx="10708800" cy="464820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2438400"/>
            <a:ext cx="677333" cy="6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2192000" cy="7239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94400" y="1127400"/>
            <a:ext cx="11403200" cy="481620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4267200" y="2743199"/>
            <a:ext cx="1580000" cy="538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2667" i="1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Việt</a:t>
            </a:r>
            <a:r>
              <a:rPr lang="en-US" sz="2667" i="1" spc="-1" dirty="0">
                <a:solidFill>
                  <a:srgbClr val="FF0000"/>
                </a:solidFill>
                <a:latin typeface="Times New Roman"/>
                <a:ea typeface="Times New Roman"/>
              </a:rPr>
              <a:t> Anh</a:t>
            </a:r>
            <a:endParaRPr lang="en-US" sz="2667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838200" y="1465222"/>
            <a:ext cx="4634400" cy="67564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>
              <a:spcBef>
                <a:spcPts val="2220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3556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556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3556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556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bài</a:t>
            </a:r>
            <a:r>
              <a:rPr lang="en-US" sz="3556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556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hát</a:t>
            </a:r>
            <a:r>
              <a:rPr lang="en-US" sz="3556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556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524000" y="2133600"/>
            <a:ext cx="4413200" cy="7439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spcBef>
                <a:spcPts val="2498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000" b="1" spc="-1" dirty="0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5638800" y="1219200"/>
            <a:ext cx="1543000" cy="675643"/>
          </a:xfrm>
          <a:prstGeom prst="rect">
            <a:avLst/>
          </a:prstGeom>
          <a:solidFill>
            <a:schemeClr val="accent1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b="1" spc="-1" dirty="0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556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6" descr="ag00373_"/>
          <p:cNvPicPr/>
          <p:nvPr/>
        </p:nvPicPr>
        <p:blipFill>
          <a:blip r:embed="rId2"/>
          <a:stretch/>
        </p:blipFill>
        <p:spPr>
          <a:xfrm rot="19965000">
            <a:off x="8552694" y="5050718"/>
            <a:ext cx="1722504" cy="1495948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3"/>
          <a:stretch/>
        </p:blipFill>
        <p:spPr>
          <a:xfrm>
            <a:off x="1324800" y="4790600"/>
            <a:ext cx="2256600" cy="1614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572381" y="2555800"/>
            <a:ext cx="9059640" cy="2009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6111" b="1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6111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6111" b="1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6111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7"/>
          <p:cNvSpPr/>
          <p:nvPr/>
        </p:nvSpPr>
        <p:spPr>
          <a:xfrm>
            <a:off x="3524400" y="730200"/>
            <a:ext cx="5238800" cy="1325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444" b="1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444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333" b="1" i="1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333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381000" y="304800"/>
            <a:ext cx="11506200" cy="632460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381000"/>
            <a:ext cx="677333" cy="6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1"/>
          <p:cNvSpPr/>
          <p:nvPr/>
        </p:nvSpPr>
        <p:spPr>
          <a:xfrm>
            <a:off x="1906905" y="2635400"/>
            <a:ext cx="8328992" cy="2009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6111" b="1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6111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6111" b="1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6111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Rectangle 7"/>
          <p:cNvSpPr/>
          <p:nvPr/>
        </p:nvSpPr>
        <p:spPr>
          <a:xfrm>
            <a:off x="3524400" y="730200"/>
            <a:ext cx="5238800" cy="1325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444" b="1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444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333" b="1" i="1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333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4">
            <a:lum contrast="10000"/>
          </a:blip>
          <a:srcRect t="5182" b="2857"/>
          <a:stretch/>
        </p:blipFill>
        <p:spPr>
          <a:xfrm>
            <a:off x="222400" y="304799"/>
            <a:ext cx="11588600" cy="6248401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573480" y="1981200"/>
            <a:ext cx="476400" cy="39300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3000400" y="3124200"/>
            <a:ext cx="643600" cy="6928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021600" y="6163000"/>
            <a:ext cx="645600" cy="61880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921200" y="4876800"/>
            <a:ext cx="476000" cy="37060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381000"/>
            <a:ext cx="677333" cy="6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19600" y="27823"/>
            <a:ext cx="12192000" cy="7239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3">
            <a:lum contrast="30000"/>
          </a:blip>
          <a:srcRect l="4255" t="3126" r="2127"/>
          <a:stretch/>
        </p:blipFill>
        <p:spPr>
          <a:xfrm>
            <a:off x="4270400" y="1365400"/>
            <a:ext cx="7461200" cy="436560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905000" y="1127000"/>
            <a:ext cx="3794200" cy="67564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>
              <a:spcBef>
                <a:spcPts val="2220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3556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556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3556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556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đọc</a:t>
            </a:r>
            <a:r>
              <a:rPr lang="en-US" sz="3556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556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nhạc</a:t>
            </a:r>
            <a:endParaRPr lang="en-US" sz="3556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33400" y="1911796"/>
            <a:ext cx="6400800" cy="6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spcBef>
                <a:spcPts val="2429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600" b="1" spc="-1" dirty="0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600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15711" y="0"/>
            <a:ext cx="12192000" cy="723900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94965" y="194758"/>
            <a:ext cx="4762400" cy="6071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spcBef>
                <a:spcPts val="1943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111" b="1" spc="-1" dirty="0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3111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5">
            <a:lum contrast="40000"/>
          </a:blip>
          <a:srcRect l="11422" t="15560" r="13928" b="60102"/>
          <a:stretch/>
        </p:blipFill>
        <p:spPr>
          <a:xfrm>
            <a:off x="460400" y="889000"/>
            <a:ext cx="11271200" cy="48420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8229600" y="194758"/>
            <a:ext cx="3502000" cy="641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33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Nghe </a:t>
            </a:r>
            <a:r>
              <a:rPr lang="en-US" sz="3333" b="1" spc="-1" dirty="0" err="1">
                <a:solidFill>
                  <a:srgbClr val="FFFFFF"/>
                </a:solidFill>
                <a:latin typeface="Times New Roman"/>
                <a:ea typeface="Times New Roman"/>
              </a:rPr>
              <a:t>đọc</a:t>
            </a:r>
            <a:r>
              <a:rPr lang="en-US" sz="3333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en-US" sz="3333" b="1" spc="-1" dirty="0" err="1">
                <a:solidFill>
                  <a:srgbClr val="FFFFFF"/>
                </a:solidFill>
                <a:latin typeface="Times New Roman"/>
                <a:ea typeface="Times New Roman"/>
              </a:rPr>
              <a:t>mẫu</a:t>
            </a:r>
            <a:endParaRPr lang="en-US" sz="3333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2632667"/>
            <a:ext cx="677333" cy="6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1"/>
          <p:cNvSpPr/>
          <p:nvPr/>
        </p:nvSpPr>
        <p:spPr>
          <a:xfrm>
            <a:off x="1336688" y="1762200"/>
            <a:ext cx="9123825" cy="13595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000" b="1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4000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000" b="1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4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Text Box 10"/>
          <p:cNvSpPr/>
          <p:nvPr/>
        </p:nvSpPr>
        <p:spPr>
          <a:xfrm>
            <a:off x="3476800" y="571400"/>
            <a:ext cx="4762400" cy="6071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spcBef>
                <a:spcPts val="1943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111" b="1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3111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2"/>
          <a:stretch/>
        </p:blipFill>
        <p:spPr>
          <a:xfrm>
            <a:off x="2201200" y="3107800"/>
            <a:ext cx="7538800" cy="279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6853</TotalTime>
  <Words>95</Words>
  <Application>Microsoft Office PowerPoint</Application>
  <PresentationFormat>Widescreen</PresentationFormat>
  <Paragraphs>26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Constantia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Hello</cp:lastModifiedBy>
  <cp:revision>578</cp:revision>
  <dcterms:created xsi:type="dcterms:W3CDTF">2010-04-30T20:19:48Z</dcterms:created>
  <dcterms:modified xsi:type="dcterms:W3CDTF">2024-09-21T14:43:19Z</dcterms:modified>
  <dc:language>en-US</dc:language>
</cp:coreProperties>
</file>