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0" r:id="rId2"/>
    <p:sldId id="261" r:id="rId3"/>
    <p:sldId id="265" r:id="rId4"/>
    <p:sldId id="268" r:id="rId5"/>
    <p:sldId id="270" r:id="rId6"/>
    <p:sldId id="289" r:id="rId7"/>
    <p:sldId id="279" r:id="rId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36" y="6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jpeg"/><Relationship Id="rId5" Type="http://schemas.openxmlformats.org/officeDocument/2006/relationships/image" Target="../media/image11.gif"/><Relationship Id="rId4" Type="http://schemas.openxmlformats.org/officeDocument/2006/relationships/image" Target="../media/image14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jpeg"/><Relationship Id="rId5" Type="http://schemas.openxmlformats.org/officeDocument/2006/relationships/image" Target="../media/image11.gif"/><Relationship Id="rId4" Type="http://schemas.openxmlformats.org/officeDocument/2006/relationships/image" Target="../media/image14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6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7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6935</TotalTime>
  <Words>111</Words>
  <Application>Microsoft Office PowerPoint</Application>
  <PresentationFormat>Custom</PresentationFormat>
  <Paragraphs>27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552</cp:revision>
  <dcterms:created xsi:type="dcterms:W3CDTF">2010-04-30T20:19:48Z</dcterms:created>
  <dcterms:modified xsi:type="dcterms:W3CDTF">2024-09-21T04:56:47Z</dcterms:modified>
  <dc:language>en-US</dc:language>
</cp:coreProperties>
</file>