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22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486480" y="3429000"/>
            <a:ext cx="348300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TIẾT 3 CHỦ ĐỀ 8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Huỳnh Long Nguyện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843120" y="285840"/>
            <a:ext cx="95011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giỏi gõ tài?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3" descr="D:\GIÁO ÁN 1 2020-2021\HÌNH SOẠN GIÁO ÁN\BỘ GÕ CƠ THỂ\Picture5 - Copy (2).png"/>
          <p:cNvPicPr/>
          <p:nvPr/>
        </p:nvPicPr>
        <p:blipFill>
          <a:blip r:embed="rId14"/>
          <a:stretch/>
        </p:blipFill>
        <p:spPr>
          <a:xfrm>
            <a:off x="4622760" y="2095560"/>
            <a:ext cx="1654200" cy="15606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1" descr="D:\GIÁO ÁN 1 2020-2021\HÌNH SOẠN GIÁO ÁN\Nhạc cụ\Trống con\Trống con - Copy (3).jpg"/>
          <p:cNvPicPr/>
          <p:nvPr/>
        </p:nvPicPr>
        <p:blipFill>
          <a:blip r:embed="rId15"/>
          <a:stretch/>
        </p:blipFill>
        <p:spPr>
          <a:xfrm>
            <a:off x="2128680" y="3656160"/>
            <a:ext cx="2224080" cy="1485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2" descr="D:\GIÁO ÁN 1 2020-2021\HÌNH SOẠN GIÁO ÁN\Nhạc cụ\Thanh phách\Thanh phách.jpg"/>
          <p:cNvPicPr/>
          <p:nvPr/>
        </p:nvPicPr>
        <p:blipFill>
          <a:blip r:embed="rId16"/>
          <a:srcRect l="43149" t="15364" r="42964" b="76113"/>
          <a:stretch/>
        </p:blipFill>
        <p:spPr>
          <a:xfrm>
            <a:off x="7027920" y="3400560"/>
            <a:ext cx="1569960" cy="135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0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8" descr="D:\GIÁO ÁN 1 2020-2021\HÌNH SOẠN GIÁO ÁN\Ôn tập\CUỐI NĂM\Ôn tập cuối năm - Copy (2).jpg"/>
          <p:cNvPicPr/>
          <p:nvPr/>
        </p:nvPicPr>
        <p:blipFill>
          <a:blip r:embed="rId3"/>
          <a:srcRect r="62250" b="65318"/>
          <a:stretch/>
        </p:blipFill>
        <p:spPr>
          <a:xfrm>
            <a:off x="463680" y="1076400"/>
            <a:ext cx="3792240" cy="6984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D:\GIÁO ÁN 1 2020-2021\HÌNH SOẠN GIÁO ÁN\Ôn tập\CUỐI NĂM\Ôn tập cuối năm - Copy (2).jpg"/>
          <p:cNvPicPr/>
          <p:nvPr/>
        </p:nvPicPr>
        <p:blipFill>
          <a:blip r:embed="rId3"/>
          <a:srcRect l="52829" t="41847" b="16727"/>
          <a:stretch/>
        </p:blipFill>
        <p:spPr>
          <a:xfrm>
            <a:off x="1957320" y="3933720"/>
            <a:ext cx="7561440" cy="1244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8" descr="D:\GIÁO ÁN 1 2020-2021\HÌNH SOẠN GIÁO ÁN\Ôn tập\CUỐI NĂM\Ôn tập cuối năm - Copy (2).jpg"/>
          <p:cNvPicPr/>
          <p:nvPr/>
        </p:nvPicPr>
        <p:blipFill>
          <a:blip r:embed="rId3"/>
          <a:srcRect t="42896" r="50006"/>
          <a:stretch/>
        </p:blipFill>
        <p:spPr>
          <a:xfrm>
            <a:off x="1679400" y="1947960"/>
            <a:ext cx="7479000" cy="171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  <p:pic>
        <p:nvPicPr>
          <p:cNvPr id="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3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7788</TotalTime>
  <Words>38</Words>
  <Application>Microsoft Office PowerPoint</Application>
  <PresentationFormat>Custom</PresentationFormat>
  <Paragraphs>12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AutoBVT</cp:lastModifiedBy>
  <cp:revision>648</cp:revision>
  <dcterms:created xsi:type="dcterms:W3CDTF">2010-04-30T20:19:48Z</dcterms:created>
  <dcterms:modified xsi:type="dcterms:W3CDTF">2021-09-02T14:35:05Z</dcterms:modified>
  <dc:language>en-US</dc:language>
</cp:coreProperties>
</file>