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  <p:sldMasterId id="2147483881" r:id="rId2"/>
  </p:sldMasterIdLst>
  <p:notesMasterIdLst>
    <p:notesMasterId r:id="rId6"/>
  </p:notesMasterIdLst>
  <p:sldIdLst>
    <p:sldId id="654" r:id="rId3"/>
    <p:sldId id="657" r:id="rId4"/>
    <p:sldId id="63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B"/>
    <a:srgbClr val="353334"/>
    <a:srgbClr val="000066"/>
    <a:srgbClr val="A1D9DA"/>
    <a:srgbClr val="6600FF"/>
    <a:srgbClr val="FF0066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64" autoAdjust="0"/>
    <p:restoredTop sz="95209" autoAdjust="0"/>
  </p:normalViewPr>
  <p:slideViewPr>
    <p:cSldViewPr snapToGrid="0">
      <p:cViewPr varScale="1">
        <p:scale>
          <a:sx n="76" d="100"/>
          <a:sy n="76" d="100"/>
        </p:scale>
        <p:origin x="1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5BE0-0F78-4251-8B26-C3637952B1C3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5DA-6A11-4CB7-97CA-4B1C87D9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66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0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429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83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95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06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83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8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27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74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9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192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5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05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6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62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5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4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01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2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0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92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1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16224" y="1781461"/>
            <a:ext cx="1627369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32</a:t>
            </a:r>
          </a:p>
        </p:txBody>
      </p:sp>
      <p:sp>
        <p:nvSpPr>
          <p:cNvPr id="5" name="Rectangle 4"/>
          <p:cNvSpPr/>
          <p:nvPr/>
        </p:nvSpPr>
        <p:spPr>
          <a:xfrm>
            <a:off x="2456503" y="2546400"/>
            <a:ext cx="7268919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ÔN BÀI HÁT: EM YÊU MÙA HÈ QUÊ 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273" y="4018009"/>
            <a:ext cx="3836666" cy="2610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033" y="124974"/>
            <a:ext cx="444889" cy="376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17" y="-30268"/>
            <a:ext cx="4605786" cy="14453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19676" y="3289747"/>
            <a:ext cx="832626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NHẠC CỤ: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NHẠC CỤ GÕ, NHẠC CỤ GIA ĐIỆU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722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09">
            <a:off x="2293653" y="1872278"/>
            <a:ext cx="2542037" cy="30693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25229"/>
            <a:ext cx="5857957" cy="29327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956" y="0"/>
            <a:ext cx="633404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5364" y="1524114"/>
            <a:ext cx="2289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các hình thức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638" y="2574944"/>
            <a:ext cx="1972724" cy="2002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733" y="800295"/>
            <a:ext cx="3633452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Luyện tập</a:t>
            </a:r>
          </a:p>
        </p:txBody>
      </p:sp>
      <p:sp>
        <p:nvSpPr>
          <p:cNvPr id="9" name="Rectangle 8"/>
          <p:cNvSpPr/>
          <p:nvPr/>
        </p:nvSpPr>
        <p:spPr>
          <a:xfrm>
            <a:off x="-244427" y="48687"/>
            <a:ext cx="6346808" cy="491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ÔN BÀI HÁT: EM YÊU MÙA HÈ QUÊ EM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19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1" name="chuyen trag ngăn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79916" y="153117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thành kiến thức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" y="25808"/>
            <a:ext cx="2022352" cy="9311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18253" y="2439300"/>
            <a:ext cx="105182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65" y="4741582"/>
            <a:ext cx="2643607" cy="17985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5" y="1118360"/>
            <a:ext cx="7606145" cy="28725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8253" y="3472865"/>
            <a:ext cx="105182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</a:p>
        </p:txBody>
      </p:sp>
      <p:sp>
        <p:nvSpPr>
          <p:cNvPr id="2" name="Rectangle 1"/>
          <p:cNvSpPr/>
          <p:nvPr/>
        </p:nvSpPr>
        <p:spPr>
          <a:xfrm>
            <a:off x="2102074" y="153117"/>
            <a:ext cx="5543505" cy="558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en-US" sz="28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NHẠC CỤ GÕ, NHẠC CỤ GIA ĐIỆU</a:t>
            </a:r>
          </a:p>
        </p:txBody>
      </p:sp>
    </p:spTree>
    <p:extLst>
      <p:ext uri="{BB962C8B-B14F-4D97-AF65-F5344CB8AC3E}">
        <p14:creationId xmlns:p14="http://schemas.microsoft.com/office/powerpoint/2010/main" val="252925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11237</TotalTime>
  <Words>56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#9Slide05 Dancing Script</vt:lpstr>
      <vt:lpstr>Arial</vt:lpstr>
      <vt:lpstr>Calibri</vt:lpstr>
      <vt:lpstr>Tahoma</vt:lpstr>
      <vt:lpstr>Times New Roman</vt:lpstr>
      <vt:lpstr>3_Office Theme</vt:lpstr>
      <vt:lpstr>5_Office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Hello</cp:lastModifiedBy>
  <cp:revision>1320</cp:revision>
  <dcterms:created xsi:type="dcterms:W3CDTF">2020-08-30T12:35:12Z</dcterms:created>
  <dcterms:modified xsi:type="dcterms:W3CDTF">2024-04-21T14:26:57Z</dcterms:modified>
</cp:coreProperties>
</file>