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</p:sldMasterIdLst>
  <p:notesMasterIdLst>
    <p:notesMasterId r:id="rId8"/>
  </p:notesMasterIdLst>
  <p:sldIdLst>
    <p:sldId id="368" r:id="rId3"/>
    <p:sldId id="373" r:id="rId4"/>
    <p:sldId id="375" r:id="rId5"/>
    <p:sldId id="379" r:id="rId6"/>
    <p:sldId id="3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9.xml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4.mp3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9.xml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audio" Target="../media/media4.mp3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6" Type="http://schemas.openxmlformats.org/officeDocument/2006/relationships/audio" Target="../media/audio1.wav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11" Type="http://schemas.openxmlformats.org/officeDocument/2006/relationships/audio" Target="../media/audio1.wav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6" y="3051462"/>
            <a:ext cx="1914353" cy="2854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49" y="4397133"/>
            <a:ext cx="3132342" cy="21448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55314" y="272695"/>
            <a:ext cx="1757212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31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02886" y="1272170"/>
            <a:ext cx="671672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HỌC HÁT BÀI</a:t>
            </a:r>
            <a:r>
              <a:rPr lang="en-US" sz="2800" dirty="0">
                <a:solidFill>
                  <a:srgbClr val="FF0000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 YÊU MÀU HÈ QUÊ EM</a:t>
            </a:r>
            <a:endParaRPr lang="en-US" sz="2800" dirty="0">
              <a:solidFill>
                <a:srgbClr val="FF000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33920" y="2051175"/>
            <a:ext cx="444129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và lời: Trần Minh Đặng</a:t>
            </a:r>
            <a:endParaRPr lang="en-US" sz="2800" dirty="0">
              <a:solidFill>
                <a:srgbClr val="FF000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17" y="-30268"/>
            <a:ext cx="4605786" cy="1445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20" y="2669296"/>
            <a:ext cx="2862078" cy="2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9">
            <a:off x="2093103" y="2518219"/>
            <a:ext cx="1752468" cy="2115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" y="4508781"/>
            <a:ext cx="6600302" cy="2349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3824" y="4446807"/>
            <a:ext cx="5568176" cy="24111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0296" y="2479676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22" y="-82720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 từng câu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8063" y="534382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81" y="-1"/>
            <a:ext cx="8237718" cy="1942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81" y="2207995"/>
            <a:ext cx="8237719" cy="1973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38" y="2574944"/>
            <a:ext cx="1972724" cy="2002540"/>
          </a:xfrm>
          <a:prstGeom prst="rect">
            <a:avLst/>
          </a:prstGeom>
        </p:spPr>
      </p:pic>
      <p:pic>
        <p:nvPicPr>
          <p:cNvPr id="1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39839" y="573100"/>
            <a:ext cx="609600" cy="609600"/>
          </a:xfrm>
          <a:prstGeom prst="rect">
            <a:avLst/>
          </a:prstGeom>
        </p:spPr>
      </p:pic>
      <p:pic>
        <p:nvPicPr>
          <p:cNvPr id="14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79026" y="2436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1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5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6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9">
            <a:off x="2093103" y="2518219"/>
            <a:ext cx="1752468" cy="2115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" y="4508781"/>
            <a:ext cx="6600302" cy="2349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3824" y="4446807"/>
            <a:ext cx="5568176" cy="24111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4689" y="32817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3(giống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câu 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65" y="0"/>
            <a:ext cx="8264335" cy="1784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65" y="1846169"/>
            <a:ext cx="8264335" cy="24805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4689" y="2080123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38" y="2574944"/>
            <a:ext cx="1972724" cy="200254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90699" y="86176"/>
            <a:ext cx="609600" cy="609600"/>
          </a:xfrm>
          <a:prstGeom prst="rect">
            <a:avLst/>
          </a:prstGeom>
        </p:spPr>
      </p:pic>
      <p:pic>
        <p:nvPicPr>
          <p:cNvPr id="8" name="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34075" y="20369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98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5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9">
            <a:off x="2093103" y="2518219"/>
            <a:ext cx="1752468" cy="2115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" y="4508781"/>
            <a:ext cx="6600302" cy="2349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3824" y="4446807"/>
            <a:ext cx="5568176" cy="24111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933" y="877665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38" y="2574944"/>
            <a:ext cx="1972724" cy="2002540"/>
          </a:xfrm>
          <a:prstGeom prst="rect">
            <a:avLst/>
          </a:prstGeom>
        </p:spPr>
      </p:pic>
      <p:pic>
        <p:nvPicPr>
          <p:cNvPr id="8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57936" y="285874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13" y="-70633"/>
            <a:ext cx="10329687" cy="24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2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9">
            <a:off x="2093103" y="2518219"/>
            <a:ext cx="1752468" cy="2115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" y="4508781"/>
            <a:ext cx="6600302" cy="2349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3824" y="4446807"/>
            <a:ext cx="5568176" cy="2411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-1"/>
            <a:ext cx="12135183" cy="28770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22" y="0"/>
            <a:ext cx="10310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24207" y="154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0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39</Words>
  <Application>Microsoft Office PowerPoint</Application>
  <PresentationFormat>Widescreen</PresentationFormat>
  <Paragraphs>10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189</cp:revision>
  <dcterms:created xsi:type="dcterms:W3CDTF">2022-07-19T08:03:09Z</dcterms:created>
  <dcterms:modified xsi:type="dcterms:W3CDTF">2024-04-21T14:20:06Z</dcterms:modified>
</cp:coreProperties>
</file>