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8" r:id="rId2"/>
    <p:sldMasterId id="2147483710" r:id="rId3"/>
  </p:sldMasterIdLst>
  <p:notesMasterIdLst>
    <p:notesMasterId r:id="rId14"/>
  </p:notesMasterIdLst>
  <p:sldIdLst>
    <p:sldId id="261" r:id="rId4"/>
    <p:sldId id="295" r:id="rId5"/>
    <p:sldId id="296" r:id="rId6"/>
    <p:sldId id="297" r:id="rId7"/>
    <p:sldId id="298" r:id="rId8"/>
    <p:sldId id="299" r:id="rId9"/>
    <p:sldId id="300" r:id="rId10"/>
    <p:sldId id="310" r:id="rId11"/>
    <p:sldId id="311" r:id="rId12"/>
    <p:sldId id="31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0795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5775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3166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9550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7658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77386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3223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83D5D-4F08-4A5F-9FBD-A2255F57EA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4411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68DD8-88AD-428C-BBF0-6EBE74D39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17842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98CD2-F223-49AD-AAB6-C25B4564A3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00020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E8F5-34E5-4308-AB80-2C1E8E140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87478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9C87A-23D2-41C9-8638-66AE980303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6988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3DADF-3A0D-40BE-9D58-A2427267C6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6072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90CB5-2FFF-4876-A874-849A4C4337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267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F3C3-0447-4D84-ADAD-5C88439F5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943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5508-6C1D-441C-B432-288206720F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0601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0DB2-C0FF-4266-ABE1-213EB3AF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2486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15C5-9661-4D06-A75A-BF1D21731A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5501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F450C-D04F-4FF3-872A-B37C4CE38A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2202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29299-8C71-43CC-99AD-AEDBC557FD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0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86665"/>
            <a:ext cx="12182107" cy="25204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4096" y="1078029"/>
            <a:ext cx="4155640" cy="591698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95" y="1168644"/>
            <a:ext cx="1518421" cy="830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587" y="311234"/>
            <a:ext cx="566215" cy="47951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66881" y="1240341"/>
            <a:ext cx="5445940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HÈ VỀ VUI QUÁ</a:t>
            </a:r>
            <a:endParaRPr lang="en-US" sz="28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98938" y="567549"/>
            <a:ext cx="164981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31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395"/>
            <a:ext cx="3669030" cy="142154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033245" y="1799084"/>
            <a:ext cx="3892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Nhạc và Lời: Hoàng Ngọc Oanh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46" y="3681705"/>
            <a:ext cx="6306325" cy="31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71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48426" y="-106597"/>
            <a:ext cx="2447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73" y="0"/>
            <a:ext cx="532552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" y="433136"/>
            <a:ext cx="9649879" cy="3850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319" y="4411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50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58677" y="400098"/>
            <a:ext cx="3199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từng câu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286" y="1224918"/>
            <a:ext cx="1963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4" y="2161657"/>
            <a:ext cx="10604686" cy="1471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329" y="4570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91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85" y="0"/>
            <a:ext cx="4553415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1604" y="555702"/>
            <a:ext cx="2589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43605" r="92840" b="13768"/>
          <a:stretch/>
        </p:blipFill>
        <p:spPr>
          <a:xfrm>
            <a:off x="946768" y="1055800"/>
            <a:ext cx="776155" cy="1582203"/>
          </a:xfrm>
          <a:prstGeom prst="rect">
            <a:avLst/>
          </a:prstGeom>
        </p:spPr>
      </p:pic>
      <p:pic>
        <p:nvPicPr>
          <p:cNvPr id="1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220" y="28194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47099-358F-0B39-037A-692133A8D3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0" t="-39980" r="1202" b="100988"/>
          <a:stretch/>
        </p:blipFill>
        <p:spPr>
          <a:xfrm>
            <a:off x="8296978" y="555702"/>
            <a:ext cx="1883844" cy="1417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C765D-9ACB-909F-FB55-9860365EF8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0" b="55426"/>
          <a:stretch/>
        </p:blipFill>
        <p:spPr>
          <a:xfrm>
            <a:off x="1722923" y="1440382"/>
            <a:ext cx="1648591" cy="1639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7C5AB8-1C42-4EC8-1ED5-C6B4441B1A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50863" r="27740" b="16769"/>
          <a:stretch/>
        </p:blipFill>
        <p:spPr>
          <a:xfrm>
            <a:off x="3287547" y="1330937"/>
            <a:ext cx="6516722" cy="1176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46956D-36C9-419A-D183-DBEDCBCB7F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80577" r="38929" b="1860"/>
          <a:stretch/>
        </p:blipFill>
        <p:spPr>
          <a:xfrm>
            <a:off x="3199583" y="2470483"/>
            <a:ext cx="53669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4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6477" y="616017"/>
            <a:ext cx="183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5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335" y="4625821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C5516-5B6C-E2A7-4795-71540873B9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37" y="0"/>
            <a:ext cx="623396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117CF-7E54-EAAF-45D2-F0379170A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476"/>
            <a:ext cx="11001676" cy="29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82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52099" y="1292328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53745" r="32500"/>
          <a:stretch/>
        </p:blipFill>
        <p:spPr>
          <a:xfrm>
            <a:off x="5293895" y="2194559"/>
            <a:ext cx="6898105" cy="1761424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099" y="79299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226296-5983-C74B-3947-EBC16E5CF9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4" r="6829" b="49933"/>
          <a:stretch/>
        </p:blipFill>
        <p:spPr>
          <a:xfrm>
            <a:off x="884147" y="2127183"/>
            <a:ext cx="4504623" cy="1944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FE98A7-AD41-702D-9E0E-5C8BF46638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43605" r="92840" b="13768"/>
          <a:stretch/>
        </p:blipFill>
        <p:spPr>
          <a:xfrm>
            <a:off x="366724" y="1812972"/>
            <a:ext cx="609601" cy="154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5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9" y="1800922"/>
            <a:ext cx="2515454" cy="1628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" y="1635994"/>
            <a:ext cx="6492834" cy="1911097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4242" y="4146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262004" y="5138803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8898" cy="5358599"/>
          </a:xfrm>
          <a:prstGeom prst="rect">
            <a:avLst/>
          </a:prstGeom>
        </p:spPr>
      </p:pic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9735" y="578513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E0589-6CFE-24B5-F682-13D885A4660D}"/>
              </a:ext>
            </a:extLst>
          </p:cNvPr>
          <p:cNvSpPr txBox="1"/>
          <p:nvPr/>
        </p:nvSpPr>
        <p:spPr>
          <a:xfrm>
            <a:off x="3157086" y="4065937"/>
            <a:ext cx="6421812" cy="513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E6EE4-54AF-2692-23BF-D4F4326EB5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EDAB1-2BFE-475E-7535-C9CE8CD91D72}"/>
              </a:ext>
            </a:extLst>
          </p:cNvPr>
          <p:cNvSpPr txBox="1"/>
          <p:nvPr/>
        </p:nvSpPr>
        <p:spPr>
          <a:xfrm>
            <a:off x="1934678" y="4847561"/>
            <a:ext cx="1222408" cy="5137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51214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888"/>
            <a:ext cx="11017405" cy="30792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1214" y="4742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8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351214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69" y="0"/>
            <a:ext cx="618373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8780" cy="3985084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65371" y="4507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1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39</Words>
  <Application>Microsoft Office PowerPoint</Application>
  <PresentationFormat>Widescreen</PresentationFormat>
  <Paragraphs>13</Paragraphs>
  <Slides>10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Tahoma</vt:lpstr>
      <vt:lpstr>Times New Roman</vt:lpstr>
      <vt:lpstr>Wingdings</vt:lpstr>
      <vt:lpstr>1_Textured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56</cp:revision>
  <dcterms:created xsi:type="dcterms:W3CDTF">2022-07-19T08:03:09Z</dcterms:created>
  <dcterms:modified xsi:type="dcterms:W3CDTF">2024-04-21T14:08:12Z</dcterms:modified>
</cp:coreProperties>
</file>