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17"/>
  </p:notesMasterIdLst>
  <p:sldIdLst>
    <p:sldId id="395" r:id="rId7"/>
    <p:sldId id="371" r:id="rId8"/>
    <p:sldId id="380" r:id="rId9"/>
    <p:sldId id="381" r:id="rId10"/>
    <p:sldId id="373" r:id="rId11"/>
    <p:sldId id="382" r:id="rId12"/>
    <p:sldId id="383" r:id="rId13"/>
    <p:sldId id="384" r:id="rId14"/>
    <p:sldId id="385" r:id="rId15"/>
    <p:sldId id="387" r:id="rId16"/>
  </p:sldIdLst>
  <p:sldSz cx="12192000" cy="6858000"/>
  <p:notesSz cx="6858000" cy="9144000"/>
  <p:embeddedFontLst>
    <p:embeddedFont>
      <p:font typeface=".VnTime" panose="020B720000000000000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7153" autoAdjust="0"/>
  </p:normalViewPr>
  <p:slideViewPr>
    <p:cSldViewPr snapToGrid="0">
      <p:cViewPr varScale="1">
        <p:scale>
          <a:sx n="74" d="100"/>
          <a:sy n="74" d="100"/>
        </p:scale>
        <p:origin x="216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1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01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09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29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15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43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86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97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1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62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29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60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92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49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56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132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45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43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2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71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84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3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102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88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502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31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57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9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6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60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53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856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805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7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457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13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515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82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8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25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96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562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371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143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571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71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218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72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7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587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438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172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10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515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644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8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1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0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1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1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07970" y="-18629"/>
            <a:ext cx="1663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31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Administrator\Desktop\lo 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91"/>
            <a:ext cx="3068496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506658"/>
            <a:ext cx="3936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MÙA HẠ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5035" y="596923"/>
            <a:ext cx="6144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ÔN TẬP TĐN SỐ 7, 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4410" y="1352769"/>
            <a:ext cx="406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NGHE NHẠC</a:t>
            </a:r>
          </a:p>
        </p:txBody>
      </p:sp>
    </p:spTree>
    <p:extLst>
      <p:ext uri="{BB962C8B-B14F-4D97-AF65-F5344CB8AC3E}">
        <p14:creationId xmlns:p14="http://schemas.microsoft.com/office/powerpoint/2010/main" val="3941414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84" y="786027"/>
            <a:ext cx="5819048" cy="3982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695" y="5990351"/>
            <a:ext cx="9017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Sonat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…HS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onate Ánh Trăng-Adagio sostenuto-Moonlight Sonate-L.V.Beethoven for Pia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523" y="4226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9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46611" y="4990017"/>
            <a:ext cx="304762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1906" y="279461"/>
            <a:ext cx="1451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9041" y="2385352"/>
            <a:ext cx="34323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NHẠC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2196" y="246643"/>
            <a:ext cx="1451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88928" y="2611500"/>
            <a:ext cx="29787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5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A BAI TDN7 E TAP LAI O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1771" y="4925914"/>
            <a:ext cx="108293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5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0839" y="5547224"/>
            <a:ext cx="3920836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HD ĐỌC NHẠC-NGHÉP LỜI GÕ ĐÊM THEO TIÊT TẤU BẰNG NHẠC CỤ THANH PHÁCH 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9" y="597066"/>
            <a:ext cx="11665527" cy="3780970"/>
          </a:xfrm>
          <a:prstGeom prst="rect">
            <a:avLst/>
          </a:prstGeom>
        </p:spPr>
      </p:pic>
      <p:pic>
        <p:nvPicPr>
          <p:cNvPr id="307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543" y="2704817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962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66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53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31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713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43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98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85" y="2777260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89" y="4336481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889" y="4480369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71" y="4521933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81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329" y="2777260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01" y="276340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87" y="276340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234" y="2763405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63" y="2771918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79" y="2763404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475" y="2810311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43" y="2771918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A BAI TDN7 E TAP LAI O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1771" y="4925914"/>
            <a:ext cx="108293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3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5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46611" y="4990017"/>
            <a:ext cx="27606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1896" y="279461"/>
            <a:ext cx="18149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DÃY 1 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7063" y="1934987"/>
            <a:ext cx="47628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LẦN 1 ĐỌC NHAC 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2187" y="246643"/>
            <a:ext cx="18149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DÃY 2 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80719" y="1934987"/>
            <a:ext cx="52527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 THEO TIẾT TẤU 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070" y="3458987"/>
            <a:ext cx="48456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LẦN 2 NGHÉP LỜI 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36062" y="3251169"/>
            <a:ext cx="52527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 THEO TIẾT TẤU 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A BAI TDN7 E TAP LAI O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1771" y="4925914"/>
            <a:ext cx="108293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7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37817">
            <a:off x="-1852" y="673608"/>
            <a:ext cx="7158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TOG DU LIEU TRG HOC\TH\LOP 5\TDN VA LCD\8TDN8 LCD\ANH LCD 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628909"/>
            <a:ext cx="6757988" cy="42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1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5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CD DEN DRMFSL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6319" y="941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9081" y="4511040"/>
            <a:ext cx="4502307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ngép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0" y="548640"/>
            <a:ext cx="12192000" cy="382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01" y="2299653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10" y="232029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57" y="2240280"/>
            <a:ext cx="5921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81" y="231965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30" y="227457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774" y="224028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99" y="231965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47" y="231965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961" y="2299653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919" y="232029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59" y="228695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801" y="228695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79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19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18" y="3777297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7" y="3777297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14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67" y="382523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94" y="382523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73" y="382523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394" y="375411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919" y="3805869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59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334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9216" y="4789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6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84354"/>
            <a:ext cx="4291576" cy="24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0822" y="424489"/>
            <a:ext cx="95718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 NỘI DUNG NGHE NHẠC</a:t>
            </a:r>
          </a:p>
        </p:txBody>
      </p:sp>
    </p:spTree>
    <p:extLst>
      <p:ext uri="{BB962C8B-B14F-4D97-AF65-F5344CB8AC3E}">
        <p14:creationId xmlns:p14="http://schemas.microsoft.com/office/powerpoint/2010/main" val="1290142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009">
            <a:off x="7465825" y="1397239"/>
            <a:ext cx="3567563" cy="25245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4062" y="2474966"/>
            <a:ext cx="51909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Bét-tô-ven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1770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1827.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nahcj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Sô-nát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9250" y="20810"/>
            <a:ext cx="315308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HĐ TÌM HIỂU-KHÁM PHÁ</a:t>
            </a:r>
          </a:p>
        </p:txBody>
      </p:sp>
    </p:spTree>
    <p:extLst>
      <p:ext uri="{BB962C8B-B14F-4D97-AF65-F5344CB8AC3E}">
        <p14:creationId xmlns:p14="http://schemas.microsoft.com/office/powerpoint/2010/main" val="3298318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nuoc duc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358" y="604471"/>
            <a:ext cx="3934263" cy="22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istrator\Desktop\nuoc duc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31" y="2999944"/>
            <a:ext cx="3915508" cy="24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istrator\Desktop\ban đo đú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697" y="604911"/>
            <a:ext cx="3362179" cy="452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63177" y="5994628"/>
            <a:ext cx="479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prstClr val="black"/>
                </a:solidFill>
              </a:rPr>
              <a:t>- </a:t>
            </a:r>
            <a:r>
              <a:rPr lang="en-US" sz="3200" i="1" dirty="0" err="1">
                <a:solidFill>
                  <a:prstClr val="black"/>
                </a:solidFill>
              </a:rPr>
              <a:t>Giới</a:t>
            </a:r>
            <a:r>
              <a:rPr lang="en-US" sz="3200" i="1" dirty="0">
                <a:solidFill>
                  <a:prstClr val="black"/>
                </a:solidFill>
              </a:rPr>
              <a:t> </a:t>
            </a:r>
            <a:r>
              <a:rPr lang="en-US" sz="3200" i="1" dirty="0" err="1">
                <a:solidFill>
                  <a:prstClr val="black"/>
                </a:solidFill>
              </a:rPr>
              <a:t>thiệu</a:t>
            </a:r>
            <a:r>
              <a:rPr lang="en-US" sz="3200" i="1" dirty="0">
                <a:solidFill>
                  <a:prstClr val="black"/>
                </a:solidFill>
              </a:rPr>
              <a:t> </a:t>
            </a:r>
            <a:r>
              <a:rPr lang="en-US" sz="3200" i="1" dirty="0" err="1">
                <a:solidFill>
                  <a:prstClr val="black"/>
                </a:solidFill>
              </a:rPr>
              <a:t>về</a:t>
            </a:r>
            <a:r>
              <a:rPr lang="en-US" sz="3200" i="1" dirty="0">
                <a:solidFill>
                  <a:prstClr val="black"/>
                </a:solidFill>
              </a:rPr>
              <a:t> </a:t>
            </a:r>
            <a:r>
              <a:rPr lang="en-US" sz="3200" i="1" dirty="0" err="1">
                <a:solidFill>
                  <a:prstClr val="black"/>
                </a:solidFill>
              </a:rPr>
              <a:t>nước</a:t>
            </a:r>
            <a:r>
              <a:rPr lang="en-US" sz="3200" i="1" dirty="0">
                <a:solidFill>
                  <a:prstClr val="black"/>
                </a:solidFill>
              </a:rPr>
              <a:t> ĐỨC</a:t>
            </a:r>
          </a:p>
        </p:txBody>
      </p:sp>
    </p:spTree>
    <p:extLst>
      <p:ext uri="{BB962C8B-B14F-4D97-AF65-F5344CB8AC3E}">
        <p14:creationId xmlns:p14="http://schemas.microsoft.com/office/powerpoint/2010/main" val="3029894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188</Words>
  <Application>Microsoft Office PowerPoint</Application>
  <PresentationFormat>Widescreen</PresentationFormat>
  <Paragraphs>26</Paragraphs>
  <Slides>10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.VnTime</vt:lpstr>
      <vt:lpstr>Times New Roman</vt:lpstr>
      <vt:lpstr>Calibri Light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222</cp:revision>
  <dcterms:created xsi:type="dcterms:W3CDTF">2020-08-30T12:35:12Z</dcterms:created>
  <dcterms:modified xsi:type="dcterms:W3CDTF">2024-04-21T14:30:15Z</dcterms:modified>
</cp:coreProperties>
</file>