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10"/>
  </p:notesMasterIdLst>
  <p:sldIdLst>
    <p:sldId id="268" r:id="rId3"/>
    <p:sldId id="281" r:id="rId4"/>
    <p:sldId id="282" r:id="rId5"/>
    <p:sldId id="284" r:id="rId6"/>
    <p:sldId id="280" r:id="rId7"/>
    <p:sldId id="285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6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2143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8.xml"/><Relationship Id="rId4" Type="http://schemas.openxmlformats.org/officeDocument/2006/relationships/audio" Target="../media/media2.mp3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98636" y="1439950"/>
            <a:ext cx="7443971" cy="55803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CHỨC HOẠT ĐỘNG VẬN DỤNG SÁNG TẠO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8731" y="616833"/>
            <a:ext cx="1760418" cy="62453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</a:t>
            </a:r>
            <a:r>
              <a:rPr lang="en-US" sz="3200" b="1" noProof="0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40" y="3859194"/>
            <a:ext cx="1185100" cy="2324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9"/>
            <a:ext cx="3063524" cy="11392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812" y="4564020"/>
            <a:ext cx="2417131" cy="198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89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180" y="2888471"/>
            <a:ext cx="2117318" cy="38376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28435" y="0"/>
            <a:ext cx="5636479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Hoạt động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 thực hành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27" y="692314"/>
            <a:ext cx="7271809" cy="1760661"/>
          </a:xfrm>
          <a:prstGeom prst="rect">
            <a:avLst/>
          </a:prstGeom>
        </p:spPr>
      </p:pic>
      <p:pic>
        <p:nvPicPr>
          <p:cNvPr id="7" name="MAU 1 GO DEM TT BAN NHAC VAN-XO-VA-VO-R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02481" y="1090874"/>
            <a:ext cx="609600" cy="609600"/>
          </a:xfrm>
          <a:prstGeom prst="rect">
            <a:avLst/>
          </a:prstGeom>
        </p:spPr>
      </p:pic>
      <p:pic>
        <p:nvPicPr>
          <p:cNvPr id="8" name="HĐ 4 NGHE NHAC Valse favorit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20631" y="5582695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9502" y="2560515"/>
            <a:ext cx="10088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Nghe mẫu gõ tiết tấu lại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nghe nhạc và kết hợp gõ đệm theo hình tiết tấu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2728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0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554" y="3672482"/>
            <a:ext cx="2317645" cy="3157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3" y="1409938"/>
            <a:ext cx="7557614" cy="12484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2605" y="485522"/>
            <a:ext cx="675685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Nghe mẫu gõ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tấu 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luyện tập tiết tấu 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MAU 2 GO DEM TT BAN NHAC VAN-XO-VA-VO-R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2323" y="3072575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054" y="1257232"/>
            <a:ext cx="3526990" cy="21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01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180" y="3900361"/>
            <a:ext cx="2117318" cy="2794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057" y="1084334"/>
            <a:ext cx="6552654" cy="26525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45578" y="275129"/>
            <a:ext cx="9014527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 1 thực hiện hình tiết tấu 1; nhóm 2 thực hiện hình tiết tấu 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389971" y="1340102"/>
            <a:ext cx="1304692" cy="6473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389971" y="2613726"/>
            <a:ext cx="1165845" cy="6473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9284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56" y="3724508"/>
            <a:ext cx="2079271" cy="28428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1255" y="290674"/>
            <a:ext cx="8488299" cy="4830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 gia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thực hiện vỗ tay hoặc gõ theo hình tiết tấu.</a:t>
            </a:r>
          </a:p>
        </p:txBody>
      </p:sp>
      <p:pic>
        <p:nvPicPr>
          <p:cNvPr id="6" name="Picture 5" descr="C:\Users\ADMIN\Desktop\tt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8" y="931994"/>
            <a:ext cx="8180936" cy="1105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00" y="931994"/>
            <a:ext cx="2885643" cy="1462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3" y="2047608"/>
            <a:ext cx="467422" cy="467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43" y="2041680"/>
            <a:ext cx="467422" cy="467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12" y="2036998"/>
            <a:ext cx="467422" cy="467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600" y="2036998"/>
            <a:ext cx="467422" cy="4674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9" y="2036998"/>
            <a:ext cx="467422" cy="467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966" y="2036998"/>
            <a:ext cx="467422" cy="4674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302" y="2044644"/>
            <a:ext cx="467422" cy="4674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95" y="2044644"/>
            <a:ext cx="467422" cy="4674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58" y="2041680"/>
            <a:ext cx="467422" cy="4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91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56" y="3724508"/>
            <a:ext cx="2079271" cy="28428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86039" y="290674"/>
            <a:ext cx="9354394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Tham gia chơi sẽ quan sát kí hiệu bàn tay, đọc thầm theo hình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tấu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7" name="Picture 16" descr="C:\Users\ADMIN\Desktop\gh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389" y="919306"/>
            <a:ext cx="10015653" cy="166777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796170" y="2414019"/>
            <a:ext cx="66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14654" y="2414019"/>
            <a:ext cx="66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15993" y="2414019"/>
            <a:ext cx="933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60856" y="2429638"/>
            <a:ext cx="81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14940" y="2429638"/>
            <a:ext cx="66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87228" y="2414019"/>
            <a:ext cx="66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26100" y="2429638"/>
            <a:ext cx="66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07616" y="2414019"/>
            <a:ext cx="66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42809" y="2587084"/>
            <a:ext cx="66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</a:t>
            </a:r>
          </a:p>
        </p:txBody>
      </p:sp>
    </p:spTree>
    <p:extLst>
      <p:ext uri="{BB962C8B-B14F-4D97-AF65-F5344CB8AC3E}">
        <p14:creationId xmlns:p14="http://schemas.microsoft.com/office/powerpoint/2010/main" val="2354040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6369" y="100359"/>
            <a:ext cx="11114150" cy="343457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Chúa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32" y="1567324"/>
            <a:ext cx="3935224" cy="196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0" y="2032449"/>
            <a:ext cx="3758730" cy="47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24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125</Words>
  <Application>Microsoft Office PowerPoint</Application>
  <PresentationFormat>Widescreen</PresentationFormat>
  <Paragraphs>21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#9Slide05 Dancing Script</vt:lpstr>
      <vt:lpstr>Arial</vt:lpstr>
      <vt:lpstr>Calibri</vt:lpstr>
      <vt:lpstr>Times New Roman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70</cp:revision>
  <dcterms:created xsi:type="dcterms:W3CDTF">2022-04-04T07:27:39Z</dcterms:created>
  <dcterms:modified xsi:type="dcterms:W3CDTF">2024-04-11T01:24:06Z</dcterms:modified>
</cp:coreProperties>
</file>