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543" r:id="rId2"/>
    <p:sldId id="532" r:id="rId3"/>
    <p:sldId id="533" r:id="rId4"/>
    <p:sldId id="535" r:id="rId5"/>
    <p:sldId id="536" r:id="rId6"/>
    <p:sldId id="538" r:id="rId7"/>
    <p:sldId id="544" r:id="rId8"/>
    <p:sldId id="545" r:id="rId9"/>
    <p:sldId id="540" r:id="rId10"/>
    <p:sldId id="29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00FF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91203" autoAdjust="0"/>
  </p:normalViewPr>
  <p:slideViewPr>
    <p:cSldViewPr snapToGrid="0">
      <p:cViewPr varScale="1">
        <p:scale>
          <a:sx n="72" d="100"/>
          <a:sy n="72" d="100"/>
        </p:scale>
        <p:origin x="59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D5BE0-0F78-4251-8B26-C3637952B1C3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775DA-6A11-4CB7-97CA-4B1C87D9F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C4AC-25A9-491E-BBD3-D3D152D58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B84F6-1954-40C3-A7AF-7E2294BBB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B4F6B-F893-4B93-AAD3-4FCFAFE1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055D8-30CC-4187-86DA-DCE85B6F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C04DA-24C5-49D8-A115-4F404AFE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2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7BB7D-3453-4BF7-9C3A-F6CAEDE7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3EAF4-F55E-4E30-BD63-71328DD2E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C259D-81BF-48A8-9910-0E76F953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62E6-66D2-49E7-884A-825B61AC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44F3F-1C8D-40AE-90C9-A6A22FEC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4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A3EEE-4F00-4A37-AE0B-526234C6C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A4511-05C3-4BF9-8EEE-7ECF6706E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9F5CA-AF6A-4E51-91EB-8FD4534A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893D3-B08B-40BB-9FCD-F0BCEA0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7CF8C-074A-4D39-B1BD-41EB65F1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1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F3A36-3F20-45B0-8F59-0A175A7D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DCE2-0D27-4CC2-9C58-321096BD3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E8FF-543E-4D24-A361-F07C9981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C68C3-2E4E-4FDC-8456-5122FC11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F0203-5DB1-4E1C-9543-BE2612B8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8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D8FD-4D9E-40A4-9CFB-A7787B95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88001-C3EF-4B05-99E1-A25298FD0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B3D1-5A64-46DB-8327-D6ECF83B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AFD04-EE1E-4EEC-828A-472CC502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4EB26-D95E-4BD0-B938-71E7A360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7B6B-8372-407F-B987-F6C1D2DC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4B212-ED9E-4EB4-973D-D4AD68060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F93D0-B8D3-4E25-8FA4-852D6D114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1E08E-E320-4178-9EE0-FD42FE9E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F787D-9CF5-4F7F-8A6B-06B6F20D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7AB96-08D3-4021-A2C1-136E10A8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0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57D9-0A70-4ECC-9E6C-BB0E4511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BB4E1-F3E9-497F-B4ED-14798421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6B213-7731-4FDC-BA32-A68DF9A0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86657-9EB5-4ED4-8EEE-83A310775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4A6765-5EB5-4FDE-91D1-632B93FB8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0E046-BD4B-46E7-A774-D802E8E5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3A516-7FC3-4881-841E-BBE9472A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4FED7-81AD-428E-8F0E-FCF8BA4C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0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0E8B-4FD3-4FA0-A519-2EE12964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01383-2F5E-4791-A20E-63D368F3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BD843-9E63-4E24-89C2-5BC785E6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E01F9-170C-4F29-A923-384B409B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2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B03A2-7346-4A43-8AA7-771C023F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B70C1-6F7F-493F-AB8F-5C405D6B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17DE1-0DE6-4335-AEE4-263F436B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2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96CF-F646-4939-A585-83B97885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23DA7-C34D-4EBF-9E9B-F847FA0E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C1FAF-EE86-4CF5-8793-E4516249E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38509-4BF3-449D-9325-329EDD1E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8B8F9-7254-4B1A-8F02-9695B059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797EF-37F6-4296-BFC8-B782CA42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5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748F1-15E0-4B6E-9F9F-2088CAD5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8DF8ED-0EC1-4DA7-BC94-CDE7FBD3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A1D4F-F643-45E7-8865-4B5EBAD2E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9EB9C-B33D-49BC-9AFA-03722285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B90EA-375A-4025-9DA1-C750A8D9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F5239-D086-44A7-81FD-23EE505B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9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7718C-FB26-482D-9722-35308CE1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F083D-058D-40FC-99F8-67C635DEA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67060-E362-494B-AF2A-CFD15370A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769ED-8439-4760-B04A-FA28692B4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B1515-6AB0-4E4D-9D99-0B7384AFB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3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6.png"/><Relationship Id="rId5" Type="http://schemas.openxmlformats.org/officeDocument/2006/relationships/image" Target="../media/image9.jpeg"/><Relationship Id="rId4" Type="http://schemas.openxmlformats.org/officeDocument/2006/relationships/image" Target="../media/image19.jp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9572" y="-103031"/>
            <a:ext cx="7328079" cy="238259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</a:rPr>
              <a:t>ÂM NHẠC LỚP 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" y="23524"/>
            <a:ext cx="3090929" cy="20908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524875"/>
            <a:ext cx="2890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CHÀO MÙA HÈ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84135" y="646331"/>
            <a:ext cx="1648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30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0581" y="1462583"/>
            <a:ext cx="28296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TĐN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28647" y="2209416"/>
            <a:ext cx="3550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tđn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en-US" sz="20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569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21" y="3686628"/>
            <a:ext cx="4586893" cy="20399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60450" y="425952"/>
            <a:ext cx="8043169" cy="2745420"/>
          </a:xfrm>
          <a:prstGeom prst="rect">
            <a:avLst/>
          </a:prstGeom>
        </p:spPr>
        <p:txBody>
          <a:bodyPr wrap="square">
            <a:prstTxWarp prst="textWave1">
              <a:avLst>
                <a:gd name="adj1" fmla="val 20000"/>
                <a:gd name="adj2" fmla="val -4574"/>
              </a:avLst>
            </a:prstTxWarp>
            <a:spAutoFit/>
          </a:bodyPr>
          <a:lstStyle/>
          <a:p>
            <a:r>
              <a:rPr lang="en-US" sz="3600" b="1" i="1" dirty="0" err="1">
                <a:solidFill>
                  <a:srgbClr val="FFFF00"/>
                </a:solidFill>
              </a:rPr>
              <a:t>Chúc</a:t>
            </a:r>
            <a:r>
              <a:rPr lang="en-US" sz="3600" b="1" i="1" dirty="0">
                <a:solidFill>
                  <a:srgbClr val="FFFF00"/>
                </a:solidFill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</a:rPr>
              <a:t>thầy</a:t>
            </a:r>
            <a:r>
              <a:rPr lang="en-US" sz="3600" b="1" i="1" dirty="0">
                <a:solidFill>
                  <a:srgbClr val="FFFF00"/>
                </a:solidFill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</a:rPr>
              <a:t>cô</a:t>
            </a:r>
            <a:r>
              <a:rPr lang="en-US" sz="3600" b="1" i="1" dirty="0">
                <a:solidFill>
                  <a:srgbClr val="FFFF00"/>
                </a:solidFill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</a:rPr>
              <a:t>mạnh</a:t>
            </a:r>
            <a:r>
              <a:rPr lang="en-US" sz="3600" b="1" i="1" dirty="0">
                <a:solidFill>
                  <a:srgbClr val="FFFF00"/>
                </a:solidFill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</a:rPr>
              <a:t>khỏe</a:t>
            </a:r>
            <a:r>
              <a:rPr lang="en-US" sz="3600" b="1" i="1" dirty="0">
                <a:solidFill>
                  <a:srgbClr val="FFFF00"/>
                </a:solidFill>
              </a:rPr>
              <a:t>, </a:t>
            </a:r>
            <a:r>
              <a:rPr lang="en-US" sz="3600" b="1" i="1" dirty="0" err="1">
                <a:solidFill>
                  <a:srgbClr val="FFFF00"/>
                </a:solidFill>
              </a:rPr>
              <a:t>các</a:t>
            </a:r>
            <a:r>
              <a:rPr lang="en-US" sz="3600" b="1" i="1" dirty="0">
                <a:solidFill>
                  <a:srgbClr val="FFFF00"/>
                </a:solidFill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</a:rPr>
              <a:t>bạn</a:t>
            </a:r>
            <a:r>
              <a:rPr lang="en-US" sz="3600" b="1" i="1" dirty="0">
                <a:solidFill>
                  <a:srgbClr val="FFFF00"/>
                </a:solidFill>
              </a:rPr>
              <a:t> HS </a:t>
            </a:r>
            <a:r>
              <a:rPr lang="en-US" sz="3600" b="1" i="1" dirty="0" err="1">
                <a:solidFill>
                  <a:srgbClr val="FFFF00"/>
                </a:solidFill>
              </a:rPr>
              <a:t>chăm</a:t>
            </a:r>
            <a:r>
              <a:rPr lang="en-US" sz="3600" b="1" i="1" dirty="0">
                <a:solidFill>
                  <a:srgbClr val="FFFF00"/>
                </a:solidFill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</a:rPr>
              <a:t>ngoan</a:t>
            </a:r>
            <a:r>
              <a:rPr lang="en-US" sz="3600" b="1" i="1" dirty="0">
                <a:solidFill>
                  <a:srgbClr val="FFFF00"/>
                </a:solidFill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</a:rPr>
              <a:t>học</a:t>
            </a:r>
            <a:r>
              <a:rPr lang="en-US" sz="3600" b="1" i="1" dirty="0">
                <a:solidFill>
                  <a:srgbClr val="FFFF00"/>
                </a:solidFill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</a:rPr>
              <a:t>giỏi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pic>
        <p:nvPicPr>
          <p:cNvPr id="5" name="CA BAI TDN MAY CHIE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30507" y="46005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9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37" y="-9463"/>
            <a:ext cx="7319962" cy="6858000"/>
          </a:xfrm>
          <a:prstGeom prst="rect">
            <a:avLst/>
          </a:prstGeom>
        </p:spPr>
      </p:pic>
      <p:pic>
        <p:nvPicPr>
          <p:cNvPr id="5" name="Picture 2" descr="C:\Users\Administrator\Desktop\hinh nen dep pp\TRE D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58499" y="0"/>
            <a:ext cx="1447800" cy="630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44303" y="-20790"/>
            <a:ext cx="6846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dung 1: 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7" name="Rectangle 6"/>
          <p:cNvSpPr/>
          <p:nvPr/>
        </p:nvSpPr>
        <p:spPr>
          <a:xfrm>
            <a:off x="-99789" y="577151"/>
            <a:ext cx="6037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TĐN chia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nhịp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¾.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cuốn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sách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biên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soạn</a:t>
            </a:r>
            <a:endParaRPr lang="en-US" sz="2400" i="1" dirty="0"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8" t="30295" r="20947" b="41603"/>
          <a:stretch>
            <a:fillRect/>
          </a:stretch>
        </p:blipFill>
        <p:spPr bwMode="auto">
          <a:xfrm>
            <a:off x="-1" y="2343149"/>
            <a:ext cx="6557963" cy="451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35593" y="1675356"/>
            <a:ext cx="2586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 CHIỀU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312430"/>
            <a:ext cx="244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, </a:t>
            </a:r>
            <a:r>
              <a:rPr lang="en-US" dirty="0" err="1"/>
              <a:t>nhịp</a:t>
            </a:r>
            <a:r>
              <a:rPr lang="en-US" dirty="0"/>
              <a:t> </a:t>
            </a:r>
            <a:r>
              <a:rPr lang="en-US" dirty="0" err="1"/>
              <a:t>nhàng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514" y="3792026"/>
            <a:ext cx="92868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99789" y="5780782"/>
            <a:ext cx="77152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</a:t>
            </a:r>
          </a:p>
        </p:txBody>
      </p:sp>
      <p:pic>
        <p:nvPicPr>
          <p:cNvPr id="13" name="Picture 4" descr="C:\Users\Administrator\Desktop\hinh nen dep pp\ah dog\CON CHIM NHO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427" y="979526"/>
            <a:ext cx="1150144" cy="15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484292" y="1267420"/>
            <a:ext cx="419448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TÌM HIỂU</a:t>
            </a:r>
          </a:p>
        </p:txBody>
      </p:sp>
    </p:spTree>
    <p:extLst>
      <p:ext uri="{BB962C8B-B14F-4D97-AF65-F5344CB8AC3E}">
        <p14:creationId xmlns:p14="http://schemas.microsoft.com/office/powerpoint/2010/main" val="409216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988" y="-9463"/>
            <a:ext cx="554831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3693" y="294835"/>
            <a:ext cx="585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độ-tiết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TOG DU LIEU TRG HOC\TH\LOP 5\TDN VA LCD\8TDN8 LCD\ANH LCD T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9547"/>
            <a:ext cx="6757988" cy="399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esktop\hinh nen dep pp\TRE D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58499" y="0"/>
            <a:ext cx="1447800" cy="630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istrator\Desktop\hinh nen dep pp\ah dog\CON CHIM NHO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414" y="452499"/>
            <a:ext cx="1150144" cy="15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LCD DEN DRMFSLS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3553" y="49594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7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8" y="-9463"/>
            <a:ext cx="12256231" cy="6858000"/>
          </a:xfrm>
          <a:prstGeom prst="rect">
            <a:avLst/>
          </a:prstGeom>
        </p:spPr>
      </p:pic>
      <p:pic>
        <p:nvPicPr>
          <p:cNvPr id="8" name="Picture 2" descr="C:\Users\Administrator\Desktop\hinh nen dep pp\TRE D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58499" y="0"/>
            <a:ext cx="1447800" cy="630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istrator\Desktop\hinh nen dep pp\ah dog\CON CHIM NHO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414" y="452499"/>
            <a:ext cx="1150144" cy="15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0026" y="190889"/>
            <a:ext cx="2657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DẠY TỪNG CÂU</a:t>
            </a:r>
          </a:p>
        </p:txBody>
      </p:sp>
      <p:pic>
        <p:nvPicPr>
          <p:cNvPr id="4098" name="Picture 2" descr="C:\Users\Administrator\Desktop\C1 TD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8" y="1515504"/>
            <a:ext cx="10108346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0026" y="791641"/>
            <a:ext cx="2033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6313" y="0"/>
            <a:ext cx="371849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THỰC HÀNH</a:t>
            </a:r>
          </a:p>
        </p:txBody>
      </p:sp>
      <p:pic>
        <p:nvPicPr>
          <p:cNvPr id="3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80847" y="31147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5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8" y="-9463"/>
            <a:ext cx="12256231" cy="6858000"/>
          </a:xfrm>
          <a:prstGeom prst="rect">
            <a:avLst/>
          </a:prstGeom>
        </p:spPr>
      </p:pic>
      <p:pic>
        <p:nvPicPr>
          <p:cNvPr id="8" name="Picture 2" descr="C:\Users\Administrator\Desktop\hinh nen dep pp\TRE D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58499" y="0"/>
            <a:ext cx="1447800" cy="630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istrator\Desktop\hinh nen dep pp\ah dog\CON CHIM NHO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414" y="452499"/>
            <a:ext cx="1150144" cy="15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1776" y="404933"/>
            <a:ext cx="2033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5122" name="Picture 2" descr="C:\Users\Administrator\Desktop\C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6" y="1248689"/>
            <a:ext cx="10016638" cy="148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38355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4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463"/>
            <a:ext cx="12306298" cy="6858000"/>
          </a:xfrm>
          <a:prstGeom prst="rect">
            <a:avLst/>
          </a:prstGeom>
        </p:spPr>
      </p:pic>
      <p:pic>
        <p:nvPicPr>
          <p:cNvPr id="8" name="Picture 2" descr="C:\Users\Administrator\Desktop\hinh nen dep pp\TRE D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58499" y="0"/>
            <a:ext cx="1447800" cy="630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istrator\Desktop\hinh nen dep pp\ah dog\CON CHIM NHO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414" y="452499"/>
            <a:ext cx="1150144" cy="15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2429" y="1326863"/>
            <a:ext cx="9878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4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nghép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532" y="35601"/>
            <a:ext cx="98781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2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2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2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A BAI TDN MAY CHIE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2050" y="4295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5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3882" y="266330"/>
            <a:ext cx="11748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/>
                <a:ea typeface="Calibri"/>
              </a:rPr>
              <a:t>Hs </a:t>
            </a:r>
            <a:r>
              <a:rPr lang="en-US" sz="2800" b="1" dirty="0" err="1">
                <a:solidFill>
                  <a:srgbClr val="FFFF00"/>
                </a:solidFill>
                <a:latin typeface="Times New Roman"/>
                <a:ea typeface="Calibri"/>
              </a:rPr>
              <a:t>thực</a:t>
            </a:r>
            <a:r>
              <a:rPr lang="en-US" sz="2800" b="1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/>
                <a:ea typeface="Calibri"/>
              </a:rPr>
              <a:t>hiện</a:t>
            </a:r>
            <a:r>
              <a:rPr lang="en-US" sz="2800" b="1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/>
                <a:ea typeface="Calibri"/>
              </a:rPr>
              <a:t>đọc</a:t>
            </a:r>
            <a:r>
              <a:rPr lang="en-US" sz="2800" b="1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/>
                <a:ea typeface="Calibri"/>
              </a:rPr>
              <a:t>âm</a:t>
            </a:r>
            <a:r>
              <a:rPr lang="en-US" sz="2800" b="1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/>
                <a:ea typeface="Calibri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/>
                <a:ea typeface="Calibri"/>
              </a:rPr>
              <a:t>tiết</a:t>
            </a:r>
            <a:r>
              <a:rPr lang="en-US" sz="2800" b="1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/>
                <a:ea typeface="Calibri"/>
              </a:rPr>
              <a:t>tấu</a:t>
            </a:r>
            <a:r>
              <a:rPr lang="en-US" sz="2800" b="1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/>
                <a:ea typeface="Calibri"/>
              </a:rPr>
              <a:t>kết</a:t>
            </a:r>
            <a:r>
              <a:rPr lang="en-US" sz="2800" b="1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/>
                <a:ea typeface="Calibri"/>
              </a:rPr>
              <a:t>hợp</a:t>
            </a:r>
            <a:r>
              <a:rPr lang="en-US" sz="2800" b="1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/>
                <a:ea typeface="Calibri"/>
              </a:rPr>
              <a:t>dùng</a:t>
            </a:r>
            <a:r>
              <a:rPr lang="en-US" sz="2800" b="1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/>
                <a:ea typeface="Calibri"/>
              </a:rPr>
              <a:t>thanh</a:t>
            </a:r>
            <a:r>
              <a:rPr lang="en-US" sz="2800" b="1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/>
                <a:ea typeface="Calibri"/>
              </a:rPr>
              <a:t>phách</a:t>
            </a:r>
            <a:r>
              <a:rPr lang="en-US" sz="2800" b="1" dirty="0">
                <a:solidFill>
                  <a:srgbClr val="FFFF00"/>
                </a:solidFill>
                <a:latin typeface="Times New Roman"/>
                <a:ea typeface="Calibri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/>
                <a:ea typeface="Calibri"/>
              </a:rPr>
              <a:t>trống</a:t>
            </a:r>
            <a:r>
              <a:rPr lang="en-US" sz="2800" b="1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/>
                <a:ea typeface="Calibri"/>
              </a:rPr>
              <a:t>nhỏ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920" y="944948"/>
            <a:ext cx="8642000" cy="115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1779" y="2108996"/>
            <a:ext cx="2590133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marR="91440"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US" b="1" dirty="0" err="1">
                <a:latin typeface="Times New Roman"/>
                <a:ea typeface="Calibri"/>
                <a:cs typeface="Times New Roman"/>
              </a:rPr>
              <a:t>Nhóm</a:t>
            </a:r>
            <a:r>
              <a:rPr lang="en-US" b="1" dirty="0">
                <a:latin typeface="Times New Roman"/>
                <a:ea typeface="Calibri"/>
                <a:cs typeface="Times New Roman"/>
              </a:rPr>
              <a:t> 1: </a:t>
            </a:r>
            <a:r>
              <a:rPr lang="en-US" b="1" dirty="0" err="1">
                <a:latin typeface="Times New Roman"/>
                <a:ea typeface="Calibri"/>
                <a:cs typeface="Times New Roman"/>
              </a:rPr>
              <a:t>Thanh</a:t>
            </a:r>
            <a:r>
              <a:rPr lang="en-US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Calibri"/>
                <a:cs typeface="Times New Roman"/>
              </a:rPr>
              <a:t>phách</a:t>
            </a:r>
            <a:endParaRPr lang="en-US" sz="1400" b="1" dirty="0">
              <a:ea typeface="Calibri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00" y="2259510"/>
            <a:ext cx="758194" cy="6016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97" y="2258200"/>
            <a:ext cx="758194" cy="6016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629" y="2258200"/>
            <a:ext cx="758194" cy="6016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085" y="2208883"/>
            <a:ext cx="758194" cy="6016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992" y="2188630"/>
            <a:ext cx="758194" cy="6016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273" y="2108996"/>
            <a:ext cx="758194" cy="6016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806" y="2259510"/>
            <a:ext cx="758194" cy="6016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194" y="2259510"/>
            <a:ext cx="758194" cy="6016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1210" y="3105151"/>
            <a:ext cx="2947282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marR="91440"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US" b="1" dirty="0" err="1">
                <a:latin typeface="Times New Roman"/>
                <a:ea typeface="Calibri"/>
                <a:cs typeface="Times New Roman"/>
              </a:rPr>
              <a:t>Nhóm</a:t>
            </a:r>
            <a:r>
              <a:rPr lang="en-US" b="1" dirty="0">
                <a:latin typeface="Times New Roman"/>
                <a:ea typeface="Calibri"/>
                <a:cs typeface="Times New Roman"/>
              </a:rPr>
              <a:t> 2: Tam </a:t>
            </a:r>
            <a:r>
              <a:rPr lang="en-US" b="1" dirty="0" err="1">
                <a:latin typeface="Times New Roman"/>
                <a:ea typeface="Calibri"/>
                <a:cs typeface="Times New Roman"/>
              </a:rPr>
              <a:t>giác</a:t>
            </a:r>
            <a:r>
              <a:rPr lang="en-US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Calibri"/>
                <a:cs typeface="Times New Roman"/>
              </a:rPr>
              <a:t>chuông</a:t>
            </a:r>
            <a:endParaRPr lang="en-US" sz="1400" b="1" dirty="0">
              <a:ea typeface="Calibri"/>
              <a:cs typeface="Times New Roman"/>
            </a:endParaRPr>
          </a:p>
        </p:txBody>
      </p:sp>
      <p:pic>
        <p:nvPicPr>
          <p:cNvPr id="1027" name="Picture 3" descr="C:\Users\Administrator\Desktop\chuong-tam-gia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04" y="2982944"/>
            <a:ext cx="615593" cy="6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istrator\Desktop\chuong-tam-gia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22" y="2972799"/>
            <a:ext cx="615593" cy="6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istrator\Desktop\chuong-tam-gia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395" y="2929257"/>
            <a:ext cx="615593" cy="6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istrator\Desktop\chuong-tam-gia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819" y="2929822"/>
            <a:ext cx="615593" cy="6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Administrator\Desktop\chuong-tam-gia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292" y="2954573"/>
            <a:ext cx="615593" cy="6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istrator\Desktop\chuong-tam-gia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849" y="3023432"/>
            <a:ext cx="615593" cy="6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Administrator\Desktop\chuong-tam-gia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294" y="2982943"/>
            <a:ext cx="615593" cy="6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dministrator\Desktop\chuong-tam-gia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10" y="2984844"/>
            <a:ext cx="615593" cy="6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90544" y="3970448"/>
            <a:ext cx="2119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/>
                <a:ea typeface="Calibri"/>
              </a:rPr>
              <a:t>Nhóm</a:t>
            </a:r>
            <a:r>
              <a:rPr lang="en-US" b="1" dirty="0">
                <a:latin typeface="Times New Roman"/>
                <a:ea typeface="Calibri"/>
              </a:rPr>
              <a:t> 3: </a:t>
            </a:r>
            <a:r>
              <a:rPr lang="en-US" b="1" dirty="0" err="1">
                <a:latin typeface="Times New Roman"/>
                <a:ea typeface="Calibri"/>
              </a:rPr>
              <a:t>Trống</a:t>
            </a:r>
            <a:r>
              <a:rPr lang="en-US" b="1" dirty="0">
                <a:latin typeface="Times New Roman"/>
                <a:ea typeface="Calibri"/>
              </a:rPr>
              <a:t> </a:t>
            </a:r>
            <a:r>
              <a:rPr lang="en-US" b="1" dirty="0" err="1">
                <a:latin typeface="Times New Roman"/>
                <a:ea typeface="Calibri"/>
              </a:rPr>
              <a:t>nhỏ</a:t>
            </a:r>
            <a:endParaRPr lang="en-US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576" y="3934395"/>
            <a:ext cx="539497" cy="4053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806" y="3884102"/>
            <a:ext cx="539497" cy="40538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77" y="3833810"/>
            <a:ext cx="539497" cy="40538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915" y="3833810"/>
            <a:ext cx="539497" cy="4053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689" y="3818796"/>
            <a:ext cx="539497" cy="40538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42" y="3767755"/>
            <a:ext cx="539497" cy="40538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893" y="3920904"/>
            <a:ext cx="539497" cy="4053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550" y="3920903"/>
            <a:ext cx="539497" cy="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36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C1 TD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83" y="514905"/>
            <a:ext cx="11327907" cy="31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58" y="3635509"/>
            <a:ext cx="758194" cy="601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52" y="3635509"/>
            <a:ext cx="758194" cy="6016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072" y="3575592"/>
            <a:ext cx="758194" cy="6016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043" y="3635509"/>
            <a:ext cx="758194" cy="6016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58" y="3667396"/>
            <a:ext cx="758194" cy="6016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901" y="3635509"/>
            <a:ext cx="758194" cy="6016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58" y="3612308"/>
            <a:ext cx="758194" cy="6016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301" y="3503021"/>
            <a:ext cx="758194" cy="6016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44" y="3574163"/>
            <a:ext cx="758194" cy="601664"/>
          </a:xfrm>
          <a:prstGeom prst="rect">
            <a:avLst/>
          </a:prstGeom>
        </p:spPr>
      </p:pic>
      <p:pic>
        <p:nvPicPr>
          <p:cNvPr id="15" name="Picture 3" descr="C:\Users\Administrator\Desktop\chuong-tam-gia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73" y="4463401"/>
            <a:ext cx="615593" cy="6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dministrator\Desktop\chuong-tam-gia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310" y="4439129"/>
            <a:ext cx="615593" cy="6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istrator\Desktop\chuong-tam-gia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301" y="4439132"/>
            <a:ext cx="615593" cy="6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istrator\Desktop\chuong-tam-gia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572" y="4469229"/>
            <a:ext cx="615593" cy="6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istrator\Desktop\chuong-tam-gia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537" y="4440629"/>
            <a:ext cx="615593" cy="6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istrator\Desktop\chuong-tam-gia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644" y="4469229"/>
            <a:ext cx="615593" cy="6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Administrator\Desktop\chuong-tam-gia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372" y="4439130"/>
            <a:ext cx="615593" cy="6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istrator\Desktop\chuong-tam-gia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343" y="4439131"/>
            <a:ext cx="615593" cy="6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44" y="5370286"/>
            <a:ext cx="714703" cy="5370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262" y="5363032"/>
            <a:ext cx="714703" cy="5370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32" y="5428335"/>
            <a:ext cx="714703" cy="5370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016" y="5370285"/>
            <a:ext cx="714703" cy="5370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645" y="5406567"/>
            <a:ext cx="714703" cy="53703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135" y="5428335"/>
            <a:ext cx="714703" cy="5370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43" y="5428335"/>
            <a:ext cx="714703" cy="53703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52" y="5428334"/>
            <a:ext cx="714703" cy="53703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533312" y="509836"/>
            <a:ext cx="5667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HĐ: VẬN DỤNG-SÁNG TẠO</a:t>
            </a:r>
          </a:p>
        </p:txBody>
      </p:sp>
      <p:pic>
        <p:nvPicPr>
          <p:cNvPr id="32" name="CA BAI TDN MAY CHIE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67058" y="62479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4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47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12" y="414338"/>
            <a:ext cx="7000875" cy="3600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0498" y="4960084"/>
            <a:ext cx="8191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HD </a:t>
            </a:r>
            <a:r>
              <a:rPr lang="en-US" sz="4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4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4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8762" y="6070104"/>
            <a:ext cx="389096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LCD DEN DRMFSLS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91448" y="33550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7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4134</TotalTime>
  <Words>180</Words>
  <Application>Microsoft Office PowerPoint</Application>
  <PresentationFormat>Widescreen</PresentationFormat>
  <Paragraphs>28</Paragraphs>
  <Slides>10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Times New Roman</vt:lpstr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Hello</cp:lastModifiedBy>
  <cp:revision>577</cp:revision>
  <dcterms:created xsi:type="dcterms:W3CDTF">2020-08-30T12:35:12Z</dcterms:created>
  <dcterms:modified xsi:type="dcterms:W3CDTF">2024-04-11T01:37:02Z</dcterms:modified>
</cp:coreProperties>
</file>