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22" y="-10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EED0A6-D79D-4EF5-A131-F1404F59BEE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7.png"/><Relationship Id="rId5" Type="http://schemas.openxmlformats.org/officeDocument/2006/relationships/image" Target="../media/image25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2.gif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gif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23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2.gif"/><Relationship Id="rId4" Type="http://schemas.openxmlformats.org/officeDocument/2006/relationships/image" Target="../media/image23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30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843520" y="5429160"/>
            <a:ext cx="478656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C00000"/>
                </a:solidFill>
                <a:latin typeface="Cambria"/>
                <a:ea typeface="Calibri"/>
              </a:rPr>
              <a:t>Huỳnh Long Nguyện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Cambria"/>
                <a:ea typeface="Calibri"/>
              </a:rPr>
              <a:t>Facebook: Huỳnh Bo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Calibri"/>
              </a:rPr>
              <a:t>TIẾT 4 – CHỦ ĐỀ 7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sp>
        <p:nvSpPr>
          <p:cNvPr id="272" name="Text Box 9"/>
          <p:cNvSpPr/>
          <p:nvPr/>
        </p:nvSpPr>
        <p:spPr>
          <a:xfrm>
            <a:off x="430200" y="142920"/>
            <a:ext cx="39038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Ôn tập bài hát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Text Box 10"/>
          <p:cNvSpPr/>
          <p:nvPr/>
        </p:nvSpPr>
        <p:spPr>
          <a:xfrm>
            <a:off x="1057320" y="114300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CÂY GIA ĐÌNH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Rectangle 3"/>
          <p:cNvSpPr/>
          <p:nvPr/>
        </p:nvSpPr>
        <p:spPr>
          <a:xfrm>
            <a:off x="4629240" y="1785960"/>
            <a:ext cx="328608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Quỳnh Hợp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 thơ: Nguyễn Thị Mai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4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5" descr="D:\GIÁO ÁN 1 2020-2021\HÌNH SOẠN GIÁO ÁN\Học hát\CAY GIA ĐÌNH\Cây gia đình - Copy - Copy (2).jpg"/>
          <p:cNvPicPr/>
          <p:nvPr/>
        </p:nvPicPr>
        <p:blipFill>
          <a:blip r:embed="rId4">
            <a:biLevel thresh="50000"/>
          </a:blip>
          <a:srcRect r="3432" b="8175"/>
          <a:stretch/>
        </p:blipFill>
        <p:spPr>
          <a:xfrm>
            <a:off x="98568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84336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200640" y="2309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7244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84320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772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058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843680" y="35719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9861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84336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05808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7240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98612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20040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77216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058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48656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9" descr="000o"/>
          <p:cNvPicPr/>
          <p:nvPr/>
        </p:nvPicPr>
        <p:blipFill>
          <a:blip r:embed="rId7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9556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11" descr="14"/>
          <p:cNvPicPr/>
          <p:nvPr/>
        </p:nvPicPr>
        <p:blipFill>
          <a:blip r:embed="rId2"/>
          <a:srcRect l="11783" t="3337" r="31020" b="15290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6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062" t="18190" r="33204" b="67884"/>
          <a:stretch/>
        </p:blipFill>
        <p:spPr>
          <a:xfrm>
            <a:off x="2843280" y="1571760"/>
            <a:ext cx="1071360" cy="100008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7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651" t="23172" r="30679" b="67884"/>
          <a:stretch/>
        </p:blipFill>
        <p:spPr>
          <a:xfrm>
            <a:off x="4200480" y="1928880"/>
            <a:ext cx="3000600" cy="64296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8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1979" t="86846" r="14163" b="6196"/>
          <a:stretch/>
        </p:blipFill>
        <p:spPr>
          <a:xfrm>
            <a:off x="4272120" y="5357880"/>
            <a:ext cx="6072120" cy="50004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9135" t="34973" r="30747" b="57071"/>
          <a:stretch/>
        </p:blipFill>
        <p:spPr>
          <a:xfrm>
            <a:off x="4200480" y="2786040"/>
            <a:ext cx="2786040" cy="5716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647" t="31988" r="34165" b="57071"/>
          <a:stretch/>
        </p:blipFill>
        <p:spPr>
          <a:xfrm>
            <a:off x="2986200" y="2500200"/>
            <a:ext cx="857160" cy="7858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129" t="43928" r="32619" b="43144"/>
          <a:stretch/>
        </p:blipFill>
        <p:spPr>
          <a:xfrm>
            <a:off x="2843280" y="3214800"/>
            <a:ext cx="1055520" cy="85716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2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583" t="48910" r="12686" b="43144"/>
          <a:stretch/>
        </p:blipFill>
        <p:spPr>
          <a:xfrm>
            <a:off x="4272120" y="3643200"/>
            <a:ext cx="5500440" cy="57168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3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30556" t="58853" r="59647" b="27220"/>
          <a:stretch/>
        </p:blipFill>
        <p:spPr>
          <a:xfrm>
            <a:off x="2557440" y="4071960"/>
            <a:ext cx="1357200" cy="100008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4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53261" t="63835" r="28167" b="29217"/>
          <a:stretch/>
        </p:blipFill>
        <p:spPr>
          <a:xfrm>
            <a:off x="4214880" y="4572000"/>
            <a:ext cx="2571840" cy="5000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5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17138" t="73779" r="58612" b="12295"/>
          <a:stretch/>
        </p:blipFill>
        <p:spPr>
          <a:xfrm>
            <a:off x="985680" y="5000760"/>
            <a:ext cx="3071880" cy="91440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6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66229" t="79888" r="11688" b="14152"/>
          <a:stretch/>
        </p:blipFill>
        <p:spPr>
          <a:xfrm>
            <a:off x="6715080" y="4572000"/>
            <a:ext cx="3057480" cy="428760"/>
          </a:xfrm>
          <a:prstGeom prst="rect">
            <a:avLst/>
          </a:prstGeom>
          <a:ln w="0">
            <a:noFill/>
          </a:ln>
        </p:spPr>
      </p:pic>
      <p:sp>
        <p:nvSpPr>
          <p:cNvPr id="312" name="Text Box 10"/>
          <p:cNvSpPr/>
          <p:nvPr/>
        </p:nvSpPr>
        <p:spPr>
          <a:xfrm>
            <a:off x="4129200" y="1106640"/>
            <a:ext cx="27144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SẮM VAI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Text Box 10"/>
          <p:cNvSpPr/>
          <p:nvPr/>
        </p:nvSpPr>
        <p:spPr>
          <a:xfrm>
            <a:off x="0" y="21420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FF"/>
                </a:solidFill>
                <a:latin typeface="Times New Roman"/>
              </a:rPr>
              <a:t>CÂY GIA ĐÌNH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9" descr="000o"/>
          <p:cNvPicPr/>
          <p:nvPr/>
        </p:nvPicPr>
        <p:blipFill>
          <a:blip r:embed="rId5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8" name="CAY 3503.wav"/>
          <p:cNvPicPr/>
          <p:nvPr/>
        </p:nvPicPr>
        <p:blipFill>
          <a:blip r:embed="rId6"/>
          <a:srcRect l="9016" t="8073" r="8839" b="10018"/>
          <a:stretch/>
        </p:blipFill>
        <p:spPr>
          <a:xfrm>
            <a:off x="522360" y="1411200"/>
            <a:ext cx="2320920" cy="31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Effect">
                      <p:stCondLst>
                        <p:cond delay="indefinite"/>
                      </p:stCondLst>
                      <p:childTnLst>
                        <p:par>
                          <p:cTn id="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Effect">
                      <p:stCondLst>
                        <p:cond delay="indefinite"/>
                      </p:stCondLst>
                      <p:childTnLst>
                        <p:par>
                          <p:cTn id="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70" dur="36341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5" descr="D:\GIÁO ÁN 1 2020-2021\HÌNH SOẠN GIÁO ÁN\Học hát\CAY GIA ĐÌNH\Cây gia đình - Copy - Copy (2).jpg"/>
          <p:cNvPicPr/>
          <p:nvPr/>
        </p:nvPicPr>
        <p:blipFill>
          <a:blip r:embed="rId4">
            <a:biLevel thresh="50000"/>
          </a:blip>
          <a:srcRect t="2871" r="3432" b="8174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18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60447" t="19306" r="34362" b="69559"/>
          <a:stretch/>
        </p:blipFill>
        <p:spPr>
          <a:xfrm>
            <a:off x="2271600" y="2128680"/>
            <a:ext cx="435240" cy="48420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21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59647" t="31988" r="34165" b="57071"/>
          <a:stretch/>
        </p:blipFill>
        <p:spPr>
          <a:xfrm>
            <a:off x="7415280" y="2143080"/>
            <a:ext cx="571320" cy="52380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22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59967" t="43928" r="32619" b="43144"/>
          <a:stretch/>
        </p:blipFill>
        <p:spPr>
          <a:xfrm>
            <a:off x="2057400" y="3398760"/>
            <a:ext cx="631800" cy="57168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23" descr="D:\GIÁO ÁN 1 2020-2021\HÌNH SOẠN GIÁO ÁN\Vận dụng sáng tạo\Góc âm nhạc\Góc âm nhạc - Copy.jpg"/>
          <p:cNvPicPr/>
          <p:nvPr/>
        </p:nvPicPr>
        <p:blipFill>
          <a:blip r:embed="rId6">
            <a:lum contrast="40000"/>
          </a:blip>
          <a:srcRect l="30556" t="58853" r="59647" b="27220"/>
          <a:stretch/>
        </p:blipFill>
        <p:spPr>
          <a:xfrm>
            <a:off x="1914480" y="4786200"/>
            <a:ext cx="905040" cy="57168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24" descr="D:\GIÁO ÁN 1 2020-2021\HÌNH SOẠN GIÁO ÁN\Vận dụng sáng tạo\Góc âm nhạc\Góc âm nhạc - Copy.jpg"/>
          <p:cNvPicPr/>
          <p:nvPr/>
        </p:nvPicPr>
        <p:blipFill>
          <a:blip r:embed="rId6">
            <a:lum contrast="40000"/>
          </a:blip>
          <a:srcRect l="17138" t="73779" r="58612" b="13927"/>
          <a:stretch/>
        </p:blipFill>
        <p:spPr>
          <a:xfrm>
            <a:off x="1700280" y="6286680"/>
            <a:ext cx="1338120" cy="53784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9" descr="000o"/>
          <p:cNvPicPr/>
          <p:nvPr/>
        </p:nvPicPr>
        <p:blipFill>
          <a:blip r:embed="rId7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2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7599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63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5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Text Box 9"/>
          <p:cNvSpPr/>
          <p:nvPr/>
        </p:nvSpPr>
        <p:spPr>
          <a:xfrm>
            <a:off x="579600" y="2165400"/>
            <a:ext cx="28000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Text Box 10"/>
          <p:cNvSpPr/>
          <p:nvPr/>
        </p:nvSpPr>
        <p:spPr>
          <a:xfrm>
            <a:off x="1103400" y="2584440"/>
            <a:ext cx="45003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CÂY GIA ĐÌNH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Text Box 9"/>
          <p:cNvSpPr/>
          <p:nvPr/>
        </p:nvSpPr>
        <p:spPr>
          <a:xfrm>
            <a:off x="557280" y="112536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Text Box 10"/>
          <p:cNvSpPr/>
          <p:nvPr/>
        </p:nvSpPr>
        <p:spPr>
          <a:xfrm>
            <a:off x="985680" y="1623960"/>
            <a:ext cx="4929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7"/>
          <a:stretch/>
        </p:blipFill>
        <p:spPr>
          <a:xfrm>
            <a:off x="2736720" y="5857920"/>
            <a:ext cx="6212160" cy="96372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66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260280"/>
            <a:ext cx="910908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Đây là âm thanh gì?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9200" y="1555920"/>
                    <a:ext cx="171000" cy="91080"/>
                    <a:chOff x="9169200" y="1555920"/>
                    <a:chExt cx="171000" cy="9108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9200" y="1555920"/>
                      <a:ext cx="1710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8560" y="1568160"/>
                      <a:ext cx="1522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9560" y="1555920"/>
                    <a:ext cx="186480" cy="91080"/>
                    <a:chOff x="8809560" y="1555920"/>
                    <a:chExt cx="186480" cy="9108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9560" y="1555920"/>
                      <a:ext cx="18648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22160" y="1568160"/>
                      <a:ext cx="1609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97080" y="1555920"/>
                    <a:ext cx="167400" cy="91080"/>
                    <a:chOff x="8497080" y="1555920"/>
                    <a:chExt cx="167400" cy="910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7080" y="1555920"/>
                      <a:ext cx="1674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6080" y="1568160"/>
                      <a:ext cx="14904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90360" y="1555920"/>
                    <a:ext cx="187560" cy="91080"/>
                    <a:chOff x="8190360" y="1555920"/>
                    <a:chExt cx="187560" cy="910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0360" y="1555920"/>
                      <a:ext cx="18756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202960" y="1568160"/>
                      <a:ext cx="16200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8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52680" y="1555920"/>
                    <a:ext cx="172800" cy="91080"/>
                    <a:chOff x="7852680" y="1555920"/>
                    <a:chExt cx="172800" cy="910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2680" y="1555920"/>
                      <a:ext cx="1728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61680" y="1568160"/>
                      <a:ext cx="1540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19680" y="1554840"/>
                    <a:ext cx="201600" cy="91800"/>
                    <a:chOff x="7519680" y="1554840"/>
                    <a:chExt cx="201600" cy="9180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19680" y="1554840"/>
                      <a:ext cx="201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33000" y="1567440"/>
                      <a:ext cx="1738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97840" y="1554840"/>
                    <a:ext cx="159480" cy="91800"/>
                    <a:chOff x="7197840" y="1554840"/>
                    <a:chExt cx="159480" cy="9180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784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612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52600" y="1554840"/>
                    <a:ext cx="156240" cy="91800"/>
                    <a:chOff x="6852600" y="1554840"/>
                    <a:chExt cx="156240" cy="9180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260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6268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51640" y="1554840"/>
                    <a:ext cx="191880" cy="91800"/>
                    <a:chOff x="6551640" y="1554840"/>
                    <a:chExt cx="191880" cy="9180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1640" y="1554840"/>
                      <a:ext cx="1918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61360" y="1567440"/>
                      <a:ext cx="171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208920" y="1554840"/>
                    <a:ext cx="210600" cy="91800"/>
                    <a:chOff x="6208920" y="1554840"/>
                    <a:chExt cx="210600" cy="9180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08920" y="1554840"/>
                      <a:ext cx="210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2224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86720" y="1554840"/>
                    <a:ext cx="205920" cy="91800"/>
                    <a:chOff x="5886720" y="1554840"/>
                    <a:chExt cx="205920" cy="9180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6720" y="1554840"/>
                      <a:ext cx="205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6800" y="1567440"/>
                      <a:ext cx="1832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18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608800" y="1554120"/>
                    <a:ext cx="208080" cy="92160"/>
                    <a:chOff x="5608800" y="1554120"/>
                    <a:chExt cx="208080" cy="9216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4120"/>
                      <a:ext cx="208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23200" y="1566360"/>
                      <a:ext cx="1796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5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305320" y="1554120"/>
                    <a:ext cx="190440" cy="92160"/>
                    <a:chOff x="5305320" y="1554120"/>
                    <a:chExt cx="190440" cy="9216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5320" y="1554120"/>
                      <a:ext cx="19044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15760" y="1566360"/>
                      <a:ext cx="169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83840" y="1554120"/>
                    <a:ext cx="174960" cy="92160"/>
                    <a:chOff x="4983840" y="1554120"/>
                    <a:chExt cx="174960" cy="9216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3840" y="1554120"/>
                      <a:ext cx="17496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95720" y="1566360"/>
                      <a:ext cx="150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52280" y="1554120"/>
                    <a:ext cx="183600" cy="92160"/>
                    <a:chOff x="4652280" y="1554120"/>
                    <a:chExt cx="183600" cy="9216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2280" y="1554120"/>
                      <a:ext cx="1836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62000" y="1566360"/>
                      <a:ext cx="1634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1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21440" y="1554120"/>
                    <a:ext cx="190800" cy="92160"/>
                    <a:chOff x="4321440" y="1554120"/>
                    <a:chExt cx="190800" cy="9216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1440" y="1554120"/>
                      <a:ext cx="190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34040" y="1566360"/>
                      <a:ext cx="16452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008960" y="1553400"/>
                    <a:ext cx="170280" cy="92880"/>
                    <a:chOff x="4008960" y="1553400"/>
                    <a:chExt cx="170280" cy="92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8960" y="1553400"/>
                      <a:ext cx="170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7960" y="1565640"/>
                      <a:ext cx="1515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58680" y="1553400"/>
                    <a:ext cx="193680" cy="92880"/>
                    <a:chOff x="3658680" y="1553400"/>
                    <a:chExt cx="193680" cy="92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58680" y="1553400"/>
                      <a:ext cx="1936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71280" y="1565640"/>
                      <a:ext cx="167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40080" y="1553400"/>
                    <a:ext cx="188280" cy="92880"/>
                    <a:chOff x="3340080" y="1553400"/>
                    <a:chExt cx="188280" cy="9288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0080" y="1553400"/>
                      <a:ext cx="188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9800" y="1565640"/>
                      <a:ext cx="167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27960" y="1553400"/>
                    <a:ext cx="173520" cy="92880"/>
                    <a:chOff x="3027960" y="1553400"/>
                    <a:chExt cx="173520" cy="9288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27960" y="1553400"/>
                      <a:ext cx="173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9120" y="1565640"/>
                      <a:ext cx="149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710080" y="1553400"/>
                    <a:ext cx="167400" cy="92880"/>
                    <a:chOff x="2710080" y="1553400"/>
                    <a:chExt cx="167400" cy="9288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0080" y="1553400"/>
                      <a:ext cx="167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8360" y="1565640"/>
                      <a:ext cx="149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70960" y="1553400"/>
                    <a:ext cx="179640" cy="92880"/>
                    <a:chOff x="2370960" y="1553400"/>
                    <a:chExt cx="179640" cy="9288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0960" y="1553400"/>
                      <a:ext cx="179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82120" y="1565640"/>
                      <a:ext cx="155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27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151" descr="Tưởng Dung - Mưa Quê Người Nhớ Mưa Quê Nhà. - THƯ VIỆN - Hội Ái Hữu Cựu Học  Sinh Ngô Quyền Biên Hòa"/>
          <p:cNvPicPr/>
          <p:nvPr/>
        </p:nvPicPr>
        <p:blipFill>
          <a:blip r:embed="rId16"/>
          <a:stretch/>
        </p:blipFill>
        <p:spPr>
          <a:xfrm>
            <a:off x="1795320" y="1484280"/>
            <a:ext cx="7634520" cy="4052880"/>
          </a:xfrm>
          <a:prstGeom prst="rect">
            <a:avLst/>
          </a:prstGeom>
          <a:ln w="0">
            <a:noFill/>
          </a:ln>
        </p:spPr>
      </p:pic>
      <p:pic>
        <p:nvPicPr>
          <p:cNvPr id="204" name="tiếng mư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954402" y="446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963" fill="hold"/>
                                        <p:tgtEl>
                                          <p:spTgt spid="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0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7" name="Picture 6" descr="D:\GIÁO ÁN 1 2020-2021\HÌNH SOẠN GIÁO ÁN\Vận dụng sáng tạo\Góc âm nhạc\Góc âm nhạc.jpg"/>
          <p:cNvPicPr/>
          <p:nvPr/>
        </p:nvPicPr>
        <p:blipFill>
          <a:blip r:embed="rId3">
            <a:biLevel thresh="50000"/>
          </a:blip>
          <a:srcRect l="4029" t="5146" r="21776" b="82825"/>
          <a:stretch/>
        </p:blipFill>
        <p:spPr>
          <a:xfrm>
            <a:off x="500040" y="1989000"/>
            <a:ext cx="9163080" cy="79236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7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7"/>
          <p:cNvSpPr/>
          <p:nvPr/>
        </p:nvSpPr>
        <p:spPr>
          <a:xfrm>
            <a:off x="-299880" y="71280"/>
            <a:ext cx="59292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VẬN DỤNG SÁNG TẠO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5" name="Picture 6" descr="D:\GIÁO ÁN 1 2020-2021\HÌNH SOẠN GIÁO ÁN\Vận dụng sáng tạo\Góc âm nhạc\Góc âm nhạc.jpg"/>
          <p:cNvPicPr/>
          <p:nvPr/>
        </p:nvPicPr>
        <p:blipFill>
          <a:blip r:embed="rId5">
            <a:biLevel thresh="50000"/>
          </a:blip>
          <a:srcRect l="4029" t="5146" r="2073" b="7333"/>
          <a:stretch/>
        </p:blipFill>
        <p:spPr>
          <a:xfrm>
            <a:off x="517680" y="1125360"/>
            <a:ext cx="9793080" cy="439128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030560" y="35733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681440" y="35751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5576760" y="3659040"/>
            <a:ext cx="974880" cy="63360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6434280" y="3651120"/>
            <a:ext cx="974520" cy="6336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570800" y="349740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23120" y="3540240"/>
            <a:ext cx="752760" cy="7095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9039240" y="3583080"/>
            <a:ext cx="974880" cy="6332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9896400" y="3575160"/>
            <a:ext cx="974880" cy="63324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7"/>
          <p:cNvSpPr/>
          <p:nvPr/>
        </p:nvSpPr>
        <p:spPr>
          <a:xfrm>
            <a:off x="2670120" y="33336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ĐỘNG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1984320" y="3595680"/>
            <a:ext cx="682560" cy="65556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3436920" y="3567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1897200" y="5870520"/>
            <a:ext cx="682560" cy="6541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6064200" y="5870520"/>
            <a:ext cx="681120" cy="6541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7224840" y="5870520"/>
            <a:ext cx="680760" cy="654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9779040" y="5826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4524" y="3333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sp>
        <p:nvSpPr>
          <p:cNvPr id="243" name="Rectangle 7"/>
          <p:cNvSpPr/>
          <p:nvPr/>
        </p:nvSpPr>
        <p:spPr>
          <a:xfrm>
            <a:off x="1454040" y="260280"/>
            <a:ext cx="836136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DỤNG TO _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4262400" y="354168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5846760" y="3473280"/>
            <a:ext cx="736560" cy="8924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7574040" y="350352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9158400" y="3473280"/>
            <a:ext cx="738000" cy="89244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2030400" y="3503520"/>
            <a:ext cx="700200" cy="6904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9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1978200" y="5826240"/>
            <a:ext cx="699840" cy="6890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5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1600" y="35368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5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6" name="Picture 7" descr="D:\GIÁO ÁN 1 2020-2021\HÌNH SOẠN GIÁO ÁN\Nhạc cụ\Thanh phách - Copy (2).jpg"/>
          <p:cNvPicPr/>
          <p:nvPr/>
        </p:nvPicPr>
        <p:blipFill>
          <a:blip r:embed="rId3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2" descr="D:\GIÁO ÁN 1 2020-2021\HÌNH SOẠN GIÁO ÁN\Vận dụng sáng tạo\Góc âm nhạc\Góc âm nhạc 2.jpg"/>
          <p:cNvPicPr/>
          <p:nvPr/>
        </p:nvPicPr>
        <p:blipFill>
          <a:blip r:embed="rId5"/>
          <a:srcRect l="6873" r="32468" b="84844"/>
          <a:stretch/>
        </p:blipFill>
        <p:spPr>
          <a:xfrm>
            <a:off x="806400" y="1700280"/>
            <a:ext cx="6654960" cy="1077840"/>
          </a:xfrm>
          <a:prstGeom prst="rect">
            <a:avLst/>
          </a:prstGeom>
          <a:ln w="0">
            <a:noFill/>
          </a:ln>
        </p:spPr>
      </p:pic>
      <p:sp>
        <p:nvSpPr>
          <p:cNvPr id="262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" descr="D:\GIÁO ÁN 1 2020-2021\HÌNH SOẠN GIÁO ÁN\Vận dụng sáng tạo\Góc âm nhạc\Góc âm nhạc 2.jpg"/>
          <p:cNvPicPr/>
          <p:nvPr/>
        </p:nvPicPr>
        <p:blipFill>
          <a:blip r:embed="rId4"/>
          <a:srcRect t="16292"/>
          <a:stretch/>
        </p:blipFill>
        <p:spPr>
          <a:xfrm>
            <a:off x="0" y="2062080"/>
            <a:ext cx="10972800" cy="481356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D:\GIÁO ÁN 1 2020-2021\HÌNH SOẠN GIÁO ÁN\Nhạc cụ\Thanh phách - Copy (2).jpg"/>
          <p:cNvPicPr/>
          <p:nvPr/>
        </p:nvPicPr>
        <p:blipFill>
          <a:blip r:embed="rId5"/>
          <a:stretch/>
        </p:blipFill>
        <p:spPr>
          <a:xfrm>
            <a:off x="7431120" y="476280"/>
            <a:ext cx="3130560" cy="15858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2" descr="D:\GIÁO ÁN 1 2020-2021\HÌNH SOẠN GIÁO ÁN\Vận dụng sáng tạo\Góc âm nhạc\Góc âm nhạc 2.jpg"/>
          <p:cNvPicPr/>
          <p:nvPr/>
        </p:nvPicPr>
        <p:blipFill>
          <a:blip r:embed="rId4"/>
          <a:srcRect l="6873" r="32468" b="84844"/>
          <a:stretch/>
        </p:blipFill>
        <p:spPr>
          <a:xfrm>
            <a:off x="372960" y="0"/>
            <a:ext cx="7305840" cy="1700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9" descr="000o"/>
          <p:cNvPicPr/>
          <p:nvPr/>
        </p:nvPicPr>
        <p:blipFill>
          <a:blip r:embed="rId6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968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7162</TotalTime>
  <Words>95</Words>
  <Application>Microsoft Office PowerPoint</Application>
  <PresentationFormat>Custom</PresentationFormat>
  <Paragraphs>26</Paragraphs>
  <Slides>14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AutoBVT</cp:lastModifiedBy>
  <cp:revision>609</cp:revision>
  <dcterms:created xsi:type="dcterms:W3CDTF">2010-04-30T20:19:48Z</dcterms:created>
  <dcterms:modified xsi:type="dcterms:W3CDTF">2021-09-02T14:23:56Z</dcterms:modified>
  <dc:language>en-US</dc:language>
</cp:coreProperties>
</file>