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2" r:id="rId2"/>
  </p:sldMasterIdLst>
  <p:notesMasterIdLst>
    <p:notesMasterId r:id="rId10"/>
  </p:notesMasterIdLst>
  <p:sldIdLst>
    <p:sldId id="356" r:id="rId3"/>
    <p:sldId id="359" r:id="rId4"/>
    <p:sldId id="318" r:id="rId5"/>
    <p:sldId id="379" r:id="rId6"/>
    <p:sldId id="381" r:id="rId7"/>
    <p:sldId id="382" r:id="rId8"/>
    <p:sldId id="37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50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404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946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45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9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66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3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07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122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424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1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69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audio" Target="../media/audio1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-15622"/>
            <a:ext cx="12192000" cy="68580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1140" y="2810108"/>
            <a:ext cx="4594303" cy="1861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90" y="3548249"/>
            <a:ext cx="3425734" cy="2990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92" y="2708395"/>
            <a:ext cx="3209240" cy="845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32" y="2195393"/>
            <a:ext cx="3490332" cy="1240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908" y="2435190"/>
            <a:ext cx="1756092" cy="546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445"/>
            <a:ext cx="3976566" cy="17711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97179" y="1081052"/>
            <a:ext cx="4123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000" dirty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Nhạc: Ka- ba- lép- xki</a:t>
            </a:r>
          </a:p>
          <a:p>
            <a:pPr algn="ctr">
              <a:spcAft>
                <a:spcPts val="0"/>
              </a:spcAft>
            </a:pPr>
            <a:r>
              <a:rPr lang="vi-VN" sz="2000" dirty="0">
                <a:solidFill>
                  <a:srgbClr val="FFFFFF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Lời: Po-ri-xen</a:t>
            </a:r>
          </a:p>
          <a:p>
            <a:pPr algn="ctr">
              <a:spcAft>
                <a:spcPts val="0"/>
              </a:spcAft>
            </a:pPr>
            <a:r>
              <a:rPr lang="vi-VN" sz="2000" dirty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Phỏng dịch: Hoàng Lân</a:t>
            </a:r>
            <a:endParaRPr lang="en-US" sz="2000" dirty="0">
              <a:solidFill>
                <a:srgbClr val="FFFFFF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1718" y="43191"/>
            <a:ext cx="1640193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28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38692" y="578697"/>
            <a:ext cx="4860472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FFFFFF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400" dirty="0">
                <a:solidFill>
                  <a:srgbClr val="FFFFFF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MIỀN QUÊ EM</a:t>
            </a:r>
            <a:endParaRPr lang="en-US" sz="2400" dirty="0">
              <a:solidFill>
                <a:srgbClr val="FFFFFF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033" y="124974"/>
            <a:ext cx="444889" cy="3767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-15622"/>
            <a:ext cx="4020972" cy="12047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060675" y="2103470"/>
            <a:ext cx="4860472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NHẠC: BÀI SỐ 4</a:t>
            </a:r>
            <a:endParaRPr lang="en-US" sz="2400" dirty="0">
              <a:solidFill>
                <a:srgbClr val="FFFFFF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1973766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3790950"/>
            <a:ext cx="3848099" cy="30670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257" y="0"/>
            <a:ext cx="6322743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522" y="0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Giai điệu Miền quê 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3282" y="2525414"/>
            <a:ext cx="609600" cy="609600"/>
          </a:xfrm>
          <a:prstGeom prst="rect">
            <a:avLst/>
          </a:prstGeom>
        </p:spPr>
      </p:pic>
      <p:pic>
        <p:nvPicPr>
          <p:cNvPr id="3" name="Bài Hát Mẫu- Miền Quê Em - Âm Nhạc Lớp 4 - KNT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4875" y="943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84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42478"/>
            <a:ext cx="12192000" cy="431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63" y="4287927"/>
            <a:ext cx="2943922" cy="257007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040262" y="187819"/>
            <a:ext cx="2236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55737" y="423613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1093608"/>
            <a:ext cx="10267950" cy="2529412"/>
          </a:xfrm>
          <a:prstGeom prst="rect">
            <a:avLst/>
          </a:prstGeom>
        </p:spPr>
      </p:pic>
      <p:pic>
        <p:nvPicPr>
          <p:cNvPr id="5" name="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6" end="47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137" y="1932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11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42478"/>
            <a:ext cx="12192000" cy="431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63" y="4287927"/>
            <a:ext cx="2943922" cy="257007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21589" y="567208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41" y="1270481"/>
            <a:ext cx="10086109" cy="2599184"/>
          </a:xfrm>
          <a:prstGeom prst="rect">
            <a:avLst/>
          </a:prstGeom>
        </p:spPr>
      </p:pic>
      <p:pic>
        <p:nvPicPr>
          <p:cNvPr id="2" name="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0239" y="1572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42478"/>
            <a:ext cx="12192000" cy="431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63" y="4287927"/>
            <a:ext cx="2943922" cy="257007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726251" y="666749"/>
            <a:ext cx="1521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41" y="805007"/>
            <a:ext cx="9019309" cy="3556443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6251" y="2542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07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699" y="2542478"/>
            <a:ext cx="12192000" cy="431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63" y="4287927"/>
            <a:ext cx="2943922" cy="257007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47677" y="597295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1358334"/>
            <a:ext cx="11249025" cy="1608459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9576" y="2357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2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885411"/>
            <a:ext cx="11809141" cy="363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0755" y="885411"/>
            <a:ext cx="2810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</a:t>
            </a: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35698" y="4933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8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3339</TotalTime>
  <Words>50</Words>
  <Application>Microsoft Office PowerPoint</Application>
  <PresentationFormat>Widescreen</PresentationFormat>
  <Paragraphs>13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175</cp:revision>
  <dcterms:created xsi:type="dcterms:W3CDTF">2022-07-19T08:03:09Z</dcterms:created>
  <dcterms:modified xsi:type="dcterms:W3CDTF">2024-03-31T05:14:38Z</dcterms:modified>
</cp:coreProperties>
</file>