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4"/>
  </p:notesMasterIdLst>
  <p:sldIdLst>
    <p:sldId id="311" r:id="rId4"/>
    <p:sldId id="277" r:id="rId5"/>
    <p:sldId id="307" r:id="rId6"/>
    <p:sldId id="308" r:id="rId7"/>
    <p:sldId id="309" r:id="rId8"/>
    <p:sldId id="310" r:id="rId9"/>
    <p:sldId id="261" r:id="rId10"/>
    <p:sldId id="281" r:id="rId11"/>
    <p:sldId id="282" r:id="rId12"/>
    <p:sldId id="283" r:id="rId13"/>
    <p:sldId id="284" r:id="rId14"/>
    <p:sldId id="285" r:id="rId15"/>
    <p:sldId id="286" r:id="rId16"/>
    <p:sldId id="290" r:id="rId17"/>
    <p:sldId id="312" r:id="rId18"/>
    <p:sldId id="288" r:id="rId19"/>
    <p:sldId id="313" r:id="rId20"/>
    <p:sldId id="314" r:id="rId21"/>
    <p:sldId id="292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82" autoAdjust="0"/>
    <p:restoredTop sz="94660"/>
  </p:normalViewPr>
  <p:slideViewPr>
    <p:cSldViewPr snapToGrid="0">
      <p:cViewPr varScale="1">
        <p:scale>
          <a:sx n="77" d="100"/>
          <a:sy n="77" d="100"/>
        </p:scale>
        <p:origin x="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75096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7140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image" Target="../media/image3.jp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3.jp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26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.mp3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5" Type="http://schemas.openxmlformats.org/officeDocument/2006/relationships/image" Target="../media/image47.gif"/><Relationship Id="rId4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gif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13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54619" y="67980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" y="1326139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7583" y="2958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7347" y="59517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72" y="3932059"/>
            <a:ext cx="2648734" cy="292807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792355" y="182880"/>
            <a:ext cx="60735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4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" y="603877"/>
            <a:ext cx="12185181" cy="3330315"/>
          </a:xfrm>
          <a:prstGeom prst="rect">
            <a:avLst/>
          </a:prstGeom>
        </p:spPr>
      </p:pic>
      <p:pic>
        <p:nvPicPr>
          <p:cNvPr id="1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9" y="1091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9752" y="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7" y="4226299"/>
            <a:ext cx="2136136" cy="2631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221380"/>
            <a:ext cx="8590970" cy="4116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" y="104992"/>
            <a:ext cx="500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170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nhạc gõ đêm theo phách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635" y="-1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467" y="4192858"/>
            <a:ext cx="3019168" cy="26651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877" y="4338616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4186" y="29504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304"/>
            <a:ext cx="3243027" cy="19528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60" y="-113989"/>
            <a:ext cx="8274366" cy="469466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0" y="2649438"/>
            <a:ext cx="403302" cy="40330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191" y="2690838"/>
            <a:ext cx="403302" cy="40330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933" y="2669464"/>
            <a:ext cx="403302" cy="40330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023" y="2667700"/>
            <a:ext cx="403302" cy="40330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982" y="2662542"/>
            <a:ext cx="403302" cy="40330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2649438"/>
            <a:ext cx="403302" cy="40330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34" y="4310968"/>
            <a:ext cx="403302" cy="40330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89" y="4242109"/>
            <a:ext cx="403302" cy="403302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066" y="4242109"/>
            <a:ext cx="403302" cy="40330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799" y="4209617"/>
            <a:ext cx="403302" cy="40330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268" y="4319425"/>
            <a:ext cx="403302" cy="40330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575" y="4330159"/>
            <a:ext cx="403302" cy="403302"/>
          </a:xfrm>
          <a:prstGeom prst="rect">
            <a:avLst/>
          </a:prstGeom>
        </p:spPr>
      </p:pic>
      <p:pic>
        <p:nvPicPr>
          <p:cNvPr id="6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33525" y="5215052"/>
            <a:ext cx="609600" cy="60960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02501" y="-47931"/>
            <a:ext cx="4894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Times New Roman"/>
                <a:ea typeface="Calibri"/>
              </a:rPr>
              <a:t>Đọc và gõ đệm theo hình tiết tấu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6" y="2821992"/>
            <a:ext cx="3459579" cy="43326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595" y="4281129"/>
            <a:ext cx="403302" cy="40330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260" y="2667282"/>
            <a:ext cx="403302" cy="4033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461" y="2672440"/>
            <a:ext cx="403302" cy="40330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145" y="4339513"/>
            <a:ext cx="403302" cy="40330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223" y="4338616"/>
            <a:ext cx="403302" cy="403302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0410" y="394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96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322"/>
            <a:ext cx="12192000" cy="299967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9" y="1222777"/>
            <a:ext cx="10598727" cy="383136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603" y="4580674"/>
            <a:ext cx="2546211" cy="2247643"/>
          </a:xfrm>
          <a:prstGeom prst="rect">
            <a:avLst/>
          </a:prstGeom>
        </p:spPr>
      </p:pic>
      <p:pic>
        <p:nvPicPr>
          <p:cNvPr id="32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40" y="1440894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22557"/>
            <a:ext cx="111400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nhóm đọc nhạc theo kí hiệu bàn tay; 1 nhóm đọc nhạc kết hợp gõ đệm theo hình tiết tấu; 1 nhóm đọc nhạc kết hợp gõ đệm theo phách.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01122" y="32264"/>
            <a:ext cx="4750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VẬN DỤNG – TRẢI NGHIỆM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101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424" y="2880549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9" y="1672431"/>
            <a:ext cx="4768842" cy="981558"/>
          </a:xfrm>
          <a:prstGeom prst="rect">
            <a:avLst/>
          </a:prstGeom>
        </p:spPr>
      </p:pic>
      <p:pic>
        <p:nvPicPr>
          <p:cNvPr id="11" name="DOC NHA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5071" y="3229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48054" y="1878351"/>
            <a:ext cx="18399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4121" y="519366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679" y="-1"/>
            <a:ext cx="1073996" cy="87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34" y="176765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9442" y="1219556"/>
            <a:ext cx="602338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" y="6350"/>
            <a:ext cx="4187224" cy="1639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5" y="3429000"/>
            <a:ext cx="3274168" cy="3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5316" y="408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03959" y="354759"/>
            <a:ext cx="3047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838" y="3166711"/>
            <a:ext cx="5819162" cy="36912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8147"/>
            <a:ext cx="6372837" cy="6039853"/>
          </a:xfrm>
          <a:prstGeom prst="rect">
            <a:avLst/>
          </a:prstGeom>
        </p:spPr>
      </p:pic>
      <p:pic>
        <p:nvPicPr>
          <p:cNvPr id="13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2411" y="1171183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 flipV="1">
            <a:off x="158994" y="192012"/>
            <a:ext cx="6054848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0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127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4742"/>
            <a:ext cx="7625616" cy="26132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2613258"/>
            <a:ext cx="4566383" cy="42447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17" y="475165"/>
            <a:ext cx="11569566" cy="2077240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6471" y="3513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8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372"/>
            <a:ext cx="7625616" cy="2449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2916455"/>
            <a:ext cx="4566383" cy="3941545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40" y="287749"/>
            <a:ext cx="609600" cy="6096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16158" y="263337"/>
            <a:ext cx="87382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nhóm kết hợp vỗ tay hoặc gõ đệm theo nhịp</a:t>
            </a:r>
          </a:p>
        </p:txBody>
      </p:sp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6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9" y="987585"/>
            <a:ext cx="11049802" cy="795013"/>
          </a:xfrm>
          <a:prstGeom prst="rect">
            <a:avLst/>
          </a:prstGeom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60" y="1829176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034" y="17825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64" y="403859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727" y="803965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234366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0732"/>
            <a:ext cx="12191999" cy="2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2" y="1205417"/>
            <a:ext cx="8866387" cy="3551329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8778864" y="1623254"/>
            <a:ext cx="3325897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Giới thiệu, đọc mẫu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1041271" y="3211551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1041271" y="332498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931464" y="4486008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Oval 37"/>
          <p:cNvSpPr/>
          <p:nvPr/>
        </p:nvSpPr>
        <p:spPr>
          <a:xfrm>
            <a:off x="931464" y="462382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893744" y="868300"/>
            <a:ext cx="3325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Hình nốt nhạc, tên </a:t>
            </a:r>
            <a:r>
              <a:rPr lang="en-US" sz="2400" dirty="0" err="1">
                <a:solidFill>
                  <a:prstClr val="black"/>
                </a:solidFill>
                <a:latin typeface="Times New Roman"/>
                <a:ea typeface="Calibri"/>
              </a:rPr>
              <a:t>nốt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/>
                <a:ea typeface="Calibri"/>
              </a:rPr>
              <a:t>nhạc?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012706" y="12439"/>
            <a:ext cx="5601905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4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7090" y="1187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6" grpId="0" animBg="1"/>
      <p:bldP spid="38" grpId="0" animBg="1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7874" y="225479"/>
            <a:ext cx="38025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/>
                <a:ea typeface="Calibri"/>
              </a:rPr>
              <a:t>Luyện cao độ và thế tay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5" y="3944723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" y="1106904"/>
            <a:ext cx="11843438" cy="2617601"/>
          </a:xfrm>
          <a:prstGeom prst="rect">
            <a:avLst/>
          </a:prstGeom>
        </p:spPr>
      </p:pic>
      <p:pic>
        <p:nvPicPr>
          <p:cNvPr id="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823" y="406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10800000" flipV="1">
            <a:off x="4450490" y="-146078"/>
            <a:ext cx="329101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</a:rPr>
              <a:t>Luyện tiết tấu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38" y="2349980"/>
            <a:ext cx="543622" cy="543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5" y="511914"/>
            <a:ext cx="11962569" cy="18769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299103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766" y="2349980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489" y="2274291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816" y="2340362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508" y="2311090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161" y="2320011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223" y="2311090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348" y="2326214"/>
            <a:ext cx="543622" cy="543622"/>
          </a:xfrm>
          <a:prstGeom prst="rect">
            <a:avLst/>
          </a:prstGeom>
        </p:spPr>
      </p:pic>
      <p:pic>
        <p:nvPicPr>
          <p:cNvPr id="20" name="GO THEO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3345" y="36188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246</Words>
  <Application>Microsoft Office PowerPoint</Application>
  <PresentationFormat>Widescreen</PresentationFormat>
  <Paragraphs>34</Paragraphs>
  <Slides>20</Slides>
  <Notes>3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#9Slide05 Dancing Script</vt:lpstr>
      <vt:lpstr>Arial</vt:lpstr>
      <vt:lpstr>Calibri</vt:lpstr>
      <vt:lpstr>Simson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77</cp:revision>
  <dcterms:created xsi:type="dcterms:W3CDTF">2022-04-04T02:41:08Z</dcterms:created>
  <dcterms:modified xsi:type="dcterms:W3CDTF">2024-03-23T05:10:27Z</dcterms:modified>
</cp:coreProperties>
</file>