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15"/>
  </p:notesMasterIdLst>
  <p:sldIdLst>
    <p:sldId id="286" r:id="rId5"/>
    <p:sldId id="504" r:id="rId6"/>
    <p:sldId id="262" r:id="rId7"/>
    <p:sldId id="273" r:id="rId8"/>
    <p:sldId id="260" r:id="rId9"/>
    <p:sldId id="274" r:id="rId10"/>
    <p:sldId id="276" r:id="rId11"/>
    <p:sldId id="277" r:id="rId12"/>
    <p:sldId id="279" r:id="rId13"/>
    <p:sldId id="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35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894D9-523C-4EB4-A625-B4D0E33F18B0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CCD5E-CAF5-492A-96A4-7218DF327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97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CCD5E-CAF5-492A-96A4-7218DF3279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2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4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3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5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44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26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19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516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92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99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22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2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14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43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32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55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4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77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606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99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12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22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90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73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12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821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965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1501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E31AC-38E5-454C-9D18-6BBE37BCB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298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4D9FA-B5CD-42BE-9704-66248F387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168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25565-11CA-49FC-B5D1-F065E82E6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033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A7752-BC59-44AD-8CCB-B66644922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556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1F419-17B3-4A07-9F2C-4FA97BF85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803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9C00C-A9FA-4464-8018-F3B4F7F02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72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7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91D85-4842-4F55-AE7C-204217C17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851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8D88A-0549-4FE0-B06E-10AB116D3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70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BB0CC-D39D-457D-BB2A-3267D09DE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982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43E78-3AE6-4630-9AAA-191CA7DF8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343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20E1A-D347-4342-BA4A-7D7B88999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396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CCF72-B524-444F-9029-63CBDCB01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930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6CD89-079C-4EB2-BDF8-E325B5BB1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9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6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4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69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29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08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0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7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8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6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6" y="1600201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6" y="6245225"/>
            <a:ext cx="3859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F3EE90AF-7D9C-40C3-8F00-D182B7285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5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800"/>
                                  </p:stCondLst>
                                  <p:iterate type="lt">
                                    <p:tmPct val="807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800"/>
                  </p:stCondLst>
                  <p:iterate type="lt">
                    <p:tmPct val="8077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21.jpe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16.jp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9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20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C:\Users\Administrator\Desktop\hinh nen dep pp\HIH NG NGHEP BAI G\xoa 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4797152"/>
            <a:ext cx="295232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328" y="116632"/>
            <a:ext cx="12313368" cy="6741368"/>
          </a:xfrm>
          <a:prstGeom prst="rect">
            <a:avLst/>
          </a:prstGeom>
        </p:spPr>
        <p:txBody>
          <a:bodyPr wrap="square">
            <a:prstTxWarp prst="textArchUpPour">
              <a:avLst>
                <a:gd name="adj1" fmla="val 10471543"/>
                <a:gd name="adj2" fmla="val 80280"/>
              </a:avLst>
            </a:prstTxWarp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Chào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mừng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quý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thầy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cô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bạn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học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sinh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đến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với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tiết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âm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nhạc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34044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1364" y="116632"/>
            <a:ext cx="11305256" cy="42484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99456" y="972425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 CÂU 2</a:t>
            </a:r>
          </a:p>
        </p:txBody>
      </p:sp>
      <p:pic>
        <p:nvPicPr>
          <p:cNvPr id="30722" name="Picture 2" descr="C:\Users\Administrator\Desktop\C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2245846"/>
            <a:ext cx="10441160" cy="186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6624" y="1631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2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DE7A38-8479-9254-6310-AFD4713600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575" r="13713" b="10689"/>
          <a:stretch/>
        </p:blipFill>
        <p:spPr>
          <a:xfrm>
            <a:off x="1487488" y="-6350"/>
            <a:ext cx="2880320" cy="20671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619DEED-CF9A-1BCA-179A-DF49B3EBD984}"/>
              </a:ext>
            </a:extLst>
          </p:cNvPr>
          <p:cNvSpPr/>
          <p:nvPr/>
        </p:nvSpPr>
        <p:spPr>
          <a:xfrm>
            <a:off x="1880169" y="38370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9AEA3C-F38D-FD46-168B-9659C72BD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166" y="0"/>
            <a:ext cx="531942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AEEE03-5BD8-018D-BC7D-9C6A41ACC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1" y="4238626"/>
            <a:ext cx="547723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3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5520" y="188641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 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69706" y="332655"/>
            <a:ext cx="23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XƯỚNG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5400" y="1241066"/>
            <a:ext cx="5437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5400" y="2636913"/>
            <a:ext cx="3835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695400" y="3789041"/>
            <a:ext cx="4049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Ve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7104111" y="1784372"/>
            <a:ext cx="3816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7176120" y="3244861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3752" y="127086"/>
            <a:ext cx="417646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ca-lĩnh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352" y="1764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2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3512" y="980728"/>
            <a:ext cx="712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HD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istrator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204865"/>
            <a:ext cx="6840760" cy="259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99656" y="116632"/>
            <a:ext cx="504056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3.HĐ VẬN DỤNG-SÁNG TẠO</a:t>
            </a:r>
          </a:p>
        </p:txBody>
      </p:sp>
      <p:pic>
        <p:nvPicPr>
          <p:cNvPr id="6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1944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3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5640" y="574502"/>
            <a:ext cx="4788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HD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528609"/>
            <a:ext cx="5760640" cy="15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3" y="3284984"/>
            <a:ext cx="681732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913" y="3281398"/>
            <a:ext cx="59797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3216576"/>
            <a:ext cx="1119790" cy="94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330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5520" y="2143803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ran 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tiêng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3592" y="3645023"/>
            <a:ext cx="7491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026" y="620688"/>
            <a:ext cx="525658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1422773"/>
            <a:ext cx="393700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15" y="1436628"/>
            <a:ext cx="3651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9" y="1346347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105" y="2673041"/>
            <a:ext cx="504056" cy="84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384" y="2654993"/>
            <a:ext cx="509432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437" y="2701903"/>
            <a:ext cx="527362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353" y="2660447"/>
            <a:ext cx="5175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693" y="2712650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202" y="2607763"/>
            <a:ext cx="959847" cy="103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05939" y="7790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3392" y="788511"/>
            <a:ext cx="10801200" cy="35045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1556792"/>
            <a:ext cx="8866004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583832" y="788512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86390" y="265870"/>
            <a:ext cx="424847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 DUNG 2: TĐN SỐ 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3552" y="1372126"/>
            <a:ext cx="220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tươi-nhí</a:t>
            </a:r>
            <a:r>
              <a:rPr lang="en-US" dirty="0"/>
              <a:t> </a:t>
            </a:r>
            <a:r>
              <a:rPr lang="en-US" dirty="0" err="1"/>
              <a:t>nhảnh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75520" y="5932772"/>
            <a:ext cx="7761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2/4,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941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7568" y="269779"/>
            <a:ext cx="6264696" cy="9898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99656" y="482741"/>
            <a:ext cx="4861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độ-tiết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5" descr="C:\Users\Administrator\Desktop\hq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340769"/>
            <a:ext cx="108732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CD DEN DRMF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584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6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9376" y="116632"/>
            <a:ext cx="11233248" cy="42484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27448" y="1225502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31746" name="Picture 2" descr="C:\Users\Administrator\Desktop\C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906128"/>
            <a:ext cx="11233248" cy="243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1424" y="3538218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347F76-CE86-83BB-9C72-E72879A8AAEE}"/>
              </a:ext>
            </a:extLst>
          </p:cNvPr>
          <p:cNvSpPr txBox="1"/>
          <p:nvPr/>
        </p:nvSpPr>
        <p:spPr>
          <a:xfrm>
            <a:off x="4511823" y="692696"/>
            <a:ext cx="3431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EM TẬP LÁI Ô TÔ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26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156</Words>
  <Application>Microsoft Office PowerPoint</Application>
  <PresentationFormat>Widescreen</PresentationFormat>
  <Paragraphs>24</Paragraphs>
  <Slides>10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Cambria</vt:lpstr>
      <vt:lpstr>Times New Roman</vt:lpstr>
      <vt:lpstr>Office Theme</vt:lpstr>
      <vt:lpstr>2_Office Theme</vt:lpstr>
      <vt:lpstr>3_Office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69</cp:revision>
  <dcterms:created xsi:type="dcterms:W3CDTF">2021-03-22T01:09:41Z</dcterms:created>
  <dcterms:modified xsi:type="dcterms:W3CDTF">2024-03-31T05:00:01Z</dcterms:modified>
</cp:coreProperties>
</file>