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11" Type="http://schemas.openxmlformats.org/officeDocument/2006/relationships/image" Target="../media/image27.png"/><Relationship Id="rId5" Type="http://schemas.openxmlformats.org/officeDocument/2006/relationships/image" Target="../media/image29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2.gif"/><Relationship Id="rId10" Type="http://schemas.openxmlformats.org/officeDocument/2006/relationships/image" Target="../media/image42.png"/><Relationship Id="rId4" Type="http://schemas.openxmlformats.org/officeDocument/2006/relationships/image" Target="../media/image24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Constantia"/>
                <a:ea typeface="Times New Roman"/>
              </a:rPr>
              <a:t>Facebook: </a:t>
            </a:r>
            <a:r>
              <a:rPr lang="en-US" sz="2400" b="1" strike="noStrike" spc="-1">
                <a:solidFill>
                  <a:srgbClr val="1713CB"/>
                </a:solidFill>
                <a:latin typeface="Constantia"/>
                <a:ea typeface="Times New Roman"/>
              </a:rPr>
              <a:t>Huỳnh </a:t>
            </a:r>
            <a:r>
              <a:rPr lang="en-US" sz="2800" b="1" strike="noStrike" spc="-1">
                <a:solidFill>
                  <a:srgbClr val="1713CB"/>
                </a:solidFill>
                <a:latin typeface="Constantia"/>
                <a:ea typeface="Times New Roman"/>
              </a:rPr>
              <a:t>Bo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VẬN ĐỘNG CƠ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</TotalTime>
  <Words>225</Words>
  <Application>Microsoft Office PowerPoint</Application>
  <PresentationFormat>Custom</PresentationFormat>
  <Paragraphs>63</Paragraphs>
  <Slides>22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620</cp:revision>
  <dcterms:created xsi:type="dcterms:W3CDTF">2010-04-30T20:19:48Z</dcterms:created>
  <dcterms:modified xsi:type="dcterms:W3CDTF">2021-09-02T14:17:25Z</dcterms:modified>
  <dc:language>en-US</dc:language>
</cp:coreProperties>
</file>