
<file path=[Content_Types].xml><?xml version="1.0" encoding="utf-8"?>
<Types xmlns="http://schemas.openxmlformats.org/package/2006/content-types">
  <Default Extension="xml" ContentType="application/xml"/>
  <Default Extension="jpeg" ContentType="image/jpeg"/>
  <Default Extension="jpg" ContentType="image/jpeg"/>
  <Default Extension="mp3" ContentType="audio/mpeg"/>
  <Default Extension="rels" ContentType="application/vnd.openxmlformats-package.relationships+xml"/>
  <Default Extension="gif" ContentType="image/gif"/>
  <Default Extension="wav" ContentType="audio/x-wav"/>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7" r:id="rId1"/>
    <p:sldMasterId id="2147483879" r:id="rId2"/>
    <p:sldMasterId id="2147483881" r:id="rId3"/>
  </p:sldMasterIdLst>
  <p:notesMasterIdLst>
    <p:notesMasterId r:id="rId19"/>
  </p:notesMasterIdLst>
  <p:sldIdLst>
    <p:sldId id="638" r:id="rId4"/>
    <p:sldId id="627" r:id="rId5"/>
    <p:sldId id="634" r:id="rId6"/>
    <p:sldId id="635" r:id="rId7"/>
    <p:sldId id="636" r:id="rId8"/>
    <p:sldId id="637" r:id="rId9"/>
    <p:sldId id="628" r:id="rId10"/>
    <p:sldId id="629" r:id="rId11"/>
    <p:sldId id="631" r:id="rId12"/>
    <p:sldId id="632" r:id="rId13"/>
    <p:sldId id="639" r:id="rId14"/>
    <p:sldId id="640" r:id="rId15"/>
    <p:sldId id="641" r:id="rId16"/>
    <p:sldId id="642" r:id="rId17"/>
    <p:sldId id="61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3D3B"/>
    <a:srgbClr val="353334"/>
    <a:srgbClr val="000066"/>
    <a:srgbClr val="A1D9DA"/>
    <a:srgbClr val="6600FF"/>
    <a:srgbClr val="FF0066"/>
    <a:srgbClr val="660033"/>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164" autoAdjust="0"/>
    <p:restoredTop sz="95209" autoAdjust="0"/>
  </p:normalViewPr>
  <p:slideViewPr>
    <p:cSldViewPr snapToGrid="0">
      <p:cViewPr varScale="1">
        <p:scale>
          <a:sx n="111" d="100"/>
          <a:sy n="111" d="100"/>
        </p:scale>
        <p:origin x="432" y="2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0D5BE0-0F78-4251-8B26-C3637952B1C3}" type="datetimeFigureOut">
              <a:rPr lang="en-US" smtClean="0"/>
              <a:t>9/2/23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E775DA-6A11-4CB7-97CA-4B1C87D9F669}" type="slidenum">
              <a:rPr lang="en-US" smtClean="0"/>
              <a:t>‹#›</a:t>
            </a:fld>
            <a:endParaRPr lang="en-US"/>
          </a:p>
        </p:txBody>
      </p:sp>
    </p:spTree>
    <p:extLst>
      <p:ext uri="{BB962C8B-B14F-4D97-AF65-F5344CB8AC3E}">
        <p14:creationId xmlns:p14="http://schemas.microsoft.com/office/powerpoint/2010/main" val="1683918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544637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4151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42920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196828"/>
            <a:ext cx="10515599" cy="1064413"/>
          </a:xfrm>
          <a:prstGeom prst="rect">
            <a:avLst/>
          </a:prstGeom>
          <a:noFill/>
          <a:ln>
            <a:noFill/>
          </a:ln>
        </p:spPr>
        <p:txBody>
          <a:bodyPr/>
          <a:lstStyle>
            <a:lvl1pPr marL="0" marR="0" lvl="0" indent="0" algn="l" rtl="0">
              <a:lnSpc>
                <a:spcPct val="90000"/>
              </a:lnSpc>
              <a:spcBef>
                <a:spcPts val="0"/>
              </a:spcBef>
              <a:buClr>
                <a:srgbClr val="A8B1B8"/>
              </a:buClr>
              <a:buFont typeface="Arial"/>
              <a:buNone/>
              <a:defRPr sz="4400" b="0" i="0" u="none" strike="noStrike" cap="none">
                <a:solidFill>
                  <a:srgbClr val="A8B1B8"/>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Shape 12"/>
          <p:cNvSpPr txBox="1">
            <a:spLocks noGrp="1"/>
          </p:cNvSpPr>
          <p:nvPr>
            <p:ph type="dt" idx="10"/>
          </p:nvPr>
        </p:nvSpPr>
        <p:spPr bwMode="auto">
          <a:xfrm>
            <a:off x="8382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5" name="Shape 13"/>
          <p:cNvSpPr txBox="1">
            <a:spLocks noGrp="1"/>
          </p:cNvSpPr>
          <p:nvPr>
            <p:ph type="ftr" idx="11"/>
          </p:nvPr>
        </p:nvSpPr>
        <p:spPr bwMode="auto">
          <a:xfrm>
            <a:off x="4038600" y="6356350"/>
            <a:ext cx="411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6" name="Shape 14"/>
          <p:cNvSpPr txBox="1">
            <a:spLocks noGrp="1"/>
          </p:cNvSpPr>
          <p:nvPr>
            <p:ph type="sldNum" idx="12"/>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SzPct val="25000"/>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Pct val="25000"/>
              <a:buFontTx/>
              <a:buNone/>
              <a:tabLst/>
              <a:defRPr/>
            </a:pPr>
            <a:fld id="{9FFF0030-A7BB-4B17-BA94-212CE9FDA66A}" type="slidenum">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l" defTabSz="914400" rtl="0" eaLnBrk="1" fontAlgn="base" latinLnBrk="0" hangingPunct="1">
                <a:lnSpc>
                  <a:spcPct val="100000"/>
                </a:lnSpc>
                <a:spcBef>
                  <a:spcPct val="0"/>
                </a:spcBef>
                <a:spcAft>
                  <a:spcPct val="0"/>
                </a:spcAft>
                <a:buClrTx/>
                <a:buSzPct val="25000"/>
                <a:buFontTx/>
                <a:buNone/>
                <a:tabLst/>
                <a:defRPr/>
              </a:pPr>
              <a:t>‹#›</a:t>
            </a:fld>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32342786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243714" name="Rectangle 2"/>
          <p:cNvSpPr>
            <a:spLocks noGrp="1" noChangeArrowheads="1"/>
          </p:cNvSpPr>
          <p:nvPr>
            <p:ph type="ctrTitle" sz="quarter"/>
          </p:nvPr>
        </p:nvSpPr>
        <p:spPr>
          <a:xfrm>
            <a:off x="914400" y="1676400"/>
            <a:ext cx="10363200" cy="1828800"/>
          </a:xfrm>
        </p:spPr>
        <p:txBody>
          <a:bodyPr/>
          <a:lstStyle>
            <a:lvl1pPr>
              <a:defRPr/>
            </a:lvl1pPr>
          </a:lstStyle>
          <a:p>
            <a:pPr lvl="0"/>
            <a:r>
              <a:rPr lang="en-US" noProof="0" smtClean="0"/>
              <a:t>Click to edit Master title style</a:t>
            </a:r>
          </a:p>
        </p:txBody>
      </p:sp>
      <p:sp>
        <p:nvSpPr>
          <p:cNvPr id="243715" name="Rectangle 3"/>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noProof="0" smtClean="0"/>
              <a:t>Click to edit Master subtitle style</a:t>
            </a:r>
          </a:p>
        </p:txBody>
      </p:sp>
      <p:sp>
        <p:nvSpPr>
          <p:cNvPr id="4" name="Rectangle 4"/>
          <p:cNvSpPr>
            <a:spLocks noGrp="1" noChangeArrowheads="1"/>
          </p:cNvSpPr>
          <p:nvPr>
            <p:ph type="dt" sz="quarter"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p:txBody>
          <a:bodyPr/>
          <a:lstStyle>
            <a:lvl1pPr>
              <a:defRPr smtClean="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06D1E84-FFAA-4D35-9D19-AE164EBC164E}"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3732994029"/>
      </p:ext>
    </p:extLst>
  </p:cSld>
  <p:clrMapOvr>
    <a:masterClrMapping/>
  </p:clrMapOvr>
  <p:transition>
    <p:wedg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FE22C93-D738-4D30-8A28-48950D58B8C2}"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3388881380"/>
      </p:ext>
    </p:extLst>
  </p:cSld>
  <p:clrMapOvr>
    <a:masterClrMapping/>
  </p:clrMapOvr>
  <p:transition>
    <p:wedg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CE2F414-267C-4308-904F-BAE5E05F3EAC}"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2851949962"/>
      </p:ext>
    </p:extLst>
  </p:cSld>
  <p:clrMapOvr>
    <a:masterClrMapping/>
  </p:clrMapOvr>
  <p:transition>
    <p:wedg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981200"/>
            <a:ext cx="538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38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2673E0D-B416-435B-83AA-070D1823138F}"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118577014"/>
      </p:ext>
    </p:extLst>
  </p:cSld>
  <p:clrMapOvr>
    <a:masterClrMapping/>
  </p:clrMapOvr>
  <p:transition>
    <p:wedg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F4C2ADB-6FB3-4126-9D1E-6583792748C2}"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2791639354"/>
      </p:ext>
    </p:extLst>
  </p:cSld>
  <p:clrMapOvr>
    <a:masterClrMapping/>
  </p:clrMapOvr>
  <p:transition>
    <p:wedg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760107C-EEA3-49A9-BD94-89CDCC84805E}"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575516071"/>
      </p:ext>
    </p:extLst>
  </p:cSld>
  <p:clrMapOvr>
    <a:masterClrMapping/>
  </p:clrMapOvr>
  <p:transition>
    <p:wedg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FBAD392-AEDB-43A7-B8C2-E8E7C81B4AE9}"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4004713087"/>
      </p:ext>
    </p:extLst>
  </p:cSld>
  <p:clrMapOvr>
    <a:masterClrMapping/>
  </p:clrMapOvr>
  <p:transition>
    <p:wedg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843393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B527356-D9E6-46E3-9B0B-3A86D74489A6}"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2689355081"/>
      </p:ext>
    </p:extLst>
  </p:cSld>
  <p:clrMapOvr>
    <a:masterClrMapping/>
  </p:clrMapOvr>
  <p:transition>
    <p:wedg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2B8B2FA-51A6-4DB4-B0C5-A7B09095594C}"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1678459201"/>
      </p:ext>
    </p:extLst>
  </p:cSld>
  <p:clrMapOvr>
    <a:masterClrMapping/>
  </p:clrMapOvr>
  <p:transition>
    <p:wedg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A34F2A2-70FE-43C1-9778-B47825B074C3}"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745491908"/>
      </p:ext>
    </p:extLst>
  </p:cSld>
  <p:clrMapOvr>
    <a:masterClrMapping/>
  </p:clrMapOvr>
  <p:transition>
    <p:wedg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81000"/>
            <a:ext cx="27432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381000"/>
            <a:ext cx="80264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0E5BCB9-3795-41CE-B8B9-675605E77B6E}"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2205376269"/>
      </p:ext>
    </p:extLst>
  </p:cSld>
  <p:clrMapOvr>
    <a:masterClrMapping/>
  </p:clrMapOvr>
  <p:transition>
    <p:wedg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381000"/>
            <a:ext cx="109728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D251887-5753-457C-9598-7222B9C18E79}"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2207584553"/>
      </p:ext>
    </p:extLst>
  </p:cSld>
  <p:clrMapOvr>
    <a:masterClrMapping/>
  </p:clrMapOvr>
  <p:transition>
    <p:wedg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559671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195896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34529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31518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98566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75845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3187867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1" Type="http://schemas.openxmlformats.org/officeDocument/2006/relationships/slideLayout" Target="../slideLayouts/slideLayout12.xml"/><Relationship Id="rId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slideLayout" Target="../slideLayouts/slideLayout24.xml"/><Relationship Id="rId13" Type="http://schemas.openxmlformats.org/officeDocument/2006/relationships/theme" Target="../theme/theme3.xml"/><Relationship Id="rId14" Type="http://schemas.openxmlformats.org/officeDocument/2006/relationships/image" Target="../media/image3.jpeg"/><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95444251"/>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Shape 6"/>
          <p:cNvSpPr txBox="1">
            <a:spLocks noGrp="1"/>
          </p:cNvSpPr>
          <p:nvPr>
            <p:ph type="title"/>
          </p:nvPr>
        </p:nvSpPr>
        <p:spPr bwMode="auto">
          <a:xfrm>
            <a:off x="838200" y="196850"/>
            <a:ext cx="105156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smtClean="0">
              <a:sym typeface="Arial" panose="020B0604020202020204" pitchFamily="34" charset="0"/>
            </a:endParaRPr>
          </a:p>
        </p:txBody>
      </p:sp>
      <p:sp>
        <p:nvSpPr>
          <p:cNvPr id="1027" name="Shape 7"/>
          <p:cNvSpPr txBox="1">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smtClean="0">
              <a:sym typeface="Arial" panose="020B0604020202020204" pitchFamily="34" charset="0"/>
            </a:endParaRPr>
          </a:p>
        </p:txBody>
      </p:sp>
      <p:pic>
        <p:nvPicPr>
          <p:cNvPr id="1028" name="Shape 8"/>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7100" y="185738"/>
            <a:ext cx="909638"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3052276"/>
      </p:ext>
    </p:extLst>
  </p:cSld>
  <p:clrMap bg1="lt1" tx1="dk1" bg2="dk2" tx2="lt2" accent1="accent1" accent2="accent2" accent3="accent3" accent4="accent4" accent5="accent5" accent6="accent6" hlink="hlink" folHlink="folHlink"/>
  <p:sldLayoutIdLst>
    <p:sldLayoutId id="2147483880"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bwMode="auto">
          <a:xfrm>
            <a:off x="609600" y="381000"/>
            <a:ext cx="10972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42691" name="Rectangle 3"/>
          <p:cNvSpPr>
            <a:spLocks noGrp="1" noChangeArrowheads="1"/>
          </p:cNvSpPr>
          <p:nvPr>
            <p:ph type="body" idx="1"/>
          </p:nvPr>
        </p:nvSpPr>
        <p:spPr bwMode="auto">
          <a:xfrm>
            <a:off x="609600" y="19812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42692"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FFFFFF"/>
                  </a:outerShdw>
                </a:effectLst>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242693"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FFFFFF"/>
                  </a:outerShdw>
                </a:effectLst>
                <a:latin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242694"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smtClean="0">
                <a:effectLst>
                  <a:outerShdw blurRad="38100" dist="38100" dir="2700000" algn="tl">
                    <a:srgbClr val="FFFFFF"/>
                  </a:outerShdw>
                </a:effectLst>
                <a:latin typeface="Arial"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D77D22B-BA01-42B0-A355-66B62724EE0E}"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2730743445"/>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93" r:id="rId12"/>
  </p:sldLayoutIdLst>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242690"/>
                                        </p:tgtEl>
                                        <p:attrNameLst>
                                          <p:attrName>style.visibility</p:attrName>
                                        </p:attrNameLst>
                                      </p:cBhvr>
                                      <p:to>
                                        <p:strVal val="visible"/>
                                      </p:to>
                                    </p:set>
                                    <p:animEffect transition="in" filter="fade">
                                      <p:cBhvr>
                                        <p:cTn id="7" dur="768" decel="100000"/>
                                        <p:tgtEl>
                                          <p:spTgt spid="242690"/>
                                        </p:tgtEl>
                                      </p:cBhvr>
                                    </p:animEffect>
                                    <p:animScale>
                                      <p:cBhvr>
                                        <p:cTn id="8" dur="768" decel="100000"/>
                                        <p:tgtEl>
                                          <p:spTgt spid="242690"/>
                                        </p:tgtEl>
                                      </p:cBhvr>
                                      <p:from x="10000" y="10000"/>
                                      <p:to x="200000" y="450000"/>
                                    </p:animScale>
                                    <p:animScale>
                                      <p:cBhvr>
                                        <p:cTn id="9" dur="1230" accel="100000" fill="hold">
                                          <p:stCondLst>
                                            <p:cond delay="768"/>
                                          </p:stCondLst>
                                        </p:cTn>
                                        <p:tgtEl>
                                          <p:spTgt spid="242690"/>
                                        </p:tgtEl>
                                      </p:cBhvr>
                                      <p:from x="200000" y="450000"/>
                                      <p:to x="100000" y="100000"/>
                                    </p:animScale>
                                    <p:set>
                                      <p:cBhvr>
                                        <p:cTn id="10" dur="768" fill="hold"/>
                                        <p:tgtEl>
                                          <p:spTgt spid="242690"/>
                                        </p:tgtEl>
                                        <p:attrNameLst>
                                          <p:attrName>ppt_x</p:attrName>
                                        </p:attrNameLst>
                                      </p:cBhvr>
                                      <p:to>
                                        <p:strVal val="(0.5)"/>
                                      </p:to>
                                    </p:set>
                                    <p:anim from="(0.5)" to="(#ppt_x)" calcmode="lin" valueType="num">
                                      <p:cBhvr>
                                        <p:cTn id="11" dur="1230" accel="100000" fill="hold">
                                          <p:stCondLst>
                                            <p:cond delay="768"/>
                                          </p:stCondLst>
                                        </p:cTn>
                                        <p:tgtEl>
                                          <p:spTgt spid="242690"/>
                                        </p:tgtEl>
                                        <p:attrNameLst>
                                          <p:attrName>ppt_x</p:attrName>
                                        </p:attrNameLst>
                                      </p:cBhvr>
                                    </p:anim>
                                    <p:set>
                                      <p:cBhvr>
                                        <p:cTn id="12" dur="768" fill="hold"/>
                                        <p:tgtEl>
                                          <p:spTgt spid="242690"/>
                                        </p:tgtEl>
                                        <p:attrNameLst>
                                          <p:attrName>ppt_y</p:attrName>
                                        </p:attrNameLst>
                                      </p:cBhvr>
                                      <p:to>
                                        <p:strVal val="(#ppt_y+0.4)"/>
                                      </p:to>
                                    </p:set>
                                    <p:anim from="(#ppt_y+0.4)" to="(#ppt_y)" calcmode="lin" valueType="num">
                                      <p:cBhvr>
                                        <p:cTn id="13" dur="1230" accel="100000" fill="hold">
                                          <p:stCondLst>
                                            <p:cond delay="768"/>
                                          </p:stCondLst>
                                        </p:cTn>
                                        <p:tgtEl>
                                          <p:spTgt spid="242690"/>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242691">
                                            <p:txEl>
                                              <p:pRg st="0" end="0"/>
                                            </p:txEl>
                                          </p:spTgt>
                                        </p:tgtEl>
                                        <p:attrNameLst>
                                          <p:attrName>style.visibility</p:attrName>
                                        </p:attrNameLst>
                                      </p:cBhvr>
                                      <p:to>
                                        <p:strVal val="visible"/>
                                      </p:to>
                                    </p:set>
                                    <p:anim calcmode="lin" valueType="num">
                                      <p:cBhvr>
                                        <p:cTn id="18" dur="500" fill="hold"/>
                                        <p:tgtEl>
                                          <p:spTgt spid="242691">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242691">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242691">
                                            <p:txEl>
                                              <p:pRg st="0" end="0"/>
                                            </p:txEl>
                                          </p:spTgt>
                                        </p:tgtEl>
                                      </p:cBhvr>
                                    </p:animEffect>
                                  </p:childTnLst>
                                </p:cTn>
                              </p:par>
                              <p:par>
                                <p:cTn id="21" presetID="53" presetClass="entr" presetSubtype="0" fill="hold" grpId="0" nodeType="withEffect">
                                  <p:stCondLst>
                                    <p:cond delay="0"/>
                                  </p:stCondLst>
                                  <p:childTnLst>
                                    <p:set>
                                      <p:cBhvr>
                                        <p:cTn id="22" dur="1" fill="hold">
                                          <p:stCondLst>
                                            <p:cond delay="0"/>
                                          </p:stCondLst>
                                        </p:cTn>
                                        <p:tgtEl>
                                          <p:spTgt spid="242691">
                                            <p:txEl>
                                              <p:pRg st="1" end="1"/>
                                            </p:txEl>
                                          </p:spTgt>
                                        </p:tgtEl>
                                        <p:attrNameLst>
                                          <p:attrName>style.visibility</p:attrName>
                                        </p:attrNameLst>
                                      </p:cBhvr>
                                      <p:to>
                                        <p:strVal val="visible"/>
                                      </p:to>
                                    </p:set>
                                    <p:anim calcmode="lin" valueType="num">
                                      <p:cBhvr>
                                        <p:cTn id="23" dur="500" fill="hold"/>
                                        <p:tgtEl>
                                          <p:spTgt spid="242691">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242691">
                                            <p:txEl>
                                              <p:pRg st="1" end="1"/>
                                            </p:txEl>
                                          </p:spTgt>
                                        </p:tgtEl>
                                        <p:attrNameLst>
                                          <p:attrName>ppt_h</p:attrName>
                                        </p:attrNameLst>
                                      </p:cBhvr>
                                      <p:tavLst>
                                        <p:tav tm="0">
                                          <p:val>
                                            <p:fltVal val="0"/>
                                          </p:val>
                                        </p:tav>
                                        <p:tav tm="100000">
                                          <p:val>
                                            <p:strVal val="#ppt_h"/>
                                          </p:val>
                                        </p:tav>
                                      </p:tavLst>
                                    </p:anim>
                                    <p:animEffect transition="in" filter="fade">
                                      <p:cBhvr>
                                        <p:cTn id="25" dur="500"/>
                                        <p:tgtEl>
                                          <p:spTgt spid="242691">
                                            <p:txEl>
                                              <p:pRg st="1" end="1"/>
                                            </p:txEl>
                                          </p:spTgt>
                                        </p:tgtEl>
                                      </p:cBhvr>
                                    </p:animEffect>
                                  </p:childTnLst>
                                </p:cTn>
                              </p:par>
                              <p:par>
                                <p:cTn id="26" presetID="53" presetClass="entr" presetSubtype="0" fill="hold" grpId="0" nodeType="withEffect">
                                  <p:stCondLst>
                                    <p:cond delay="0"/>
                                  </p:stCondLst>
                                  <p:childTnLst>
                                    <p:set>
                                      <p:cBhvr>
                                        <p:cTn id="27" dur="1" fill="hold">
                                          <p:stCondLst>
                                            <p:cond delay="0"/>
                                          </p:stCondLst>
                                        </p:cTn>
                                        <p:tgtEl>
                                          <p:spTgt spid="242691">
                                            <p:txEl>
                                              <p:pRg st="2" end="2"/>
                                            </p:txEl>
                                          </p:spTgt>
                                        </p:tgtEl>
                                        <p:attrNameLst>
                                          <p:attrName>style.visibility</p:attrName>
                                        </p:attrNameLst>
                                      </p:cBhvr>
                                      <p:to>
                                        <p:strVal val="visible"/>
                                      </p:to>
                                    </p:set>
                                    <p:anim calcmode="lin" valueType="num">
                                      <p:cBhvr>
                                        <p:cTn id="28" dur="500" fill="hold"/>
                                        <p:tgtEl>
                                          <p:spTgt spid="242691">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242691">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242691">
                                            <p:txEl>
                                              <p:pRg st="2" end="2"/>
                                            </p:txEl>
                                          </p:spTgt>
                                        </p:tgtEl>
                                      </p:cBhvr>
                                    </p:animEffect>
                                  </p:childTnLst>
                                </p:cTn>
                              </p:par>
                              <p:par>
                                <p:cTn id="31" presetID="53" presetClass="entr" presetSubtype="0" fill="hold" grpId="0" nodeType="withEffect">
                                  <p:stCondLst>
                                    <p:cond delay="0"/>
                                  </p:stCondLst>
                                  <p:childTnLst>
                                    <p:set>
                                      <p:cBhvr>
                                        <p:cTn id="32" dur="1" fill="hold">
                                          <p:stCondLst>
                                            <p:cond delay="0"/>
                                          </p:stCondLst>
                                        </p:cTn>
                                        <p:tgtEl>
                                          <p:spTgt spid="242691">
                                            <p:txEl>
                                              <p:pRg st="3" end="3"/>
                                            </p:txEl>
                                          </p:spTgt>
                                        </p:tgtEl>
                                        <p:attrNameLst>
                                          <p:attrName>style.visibility</p:attrName>
                                        </p:attrNameLst>
                                      </p:cBhvr>
                                      <p:to>
                                        <p:strVal val="visible"/>
                                      </p:to>
                                    </p:set>
                                    <p:anim calcmode="lin" valueType="num">
                                      <p:cBhvr>
                                        <p:cTn id="33" dur="500" fill="hold"/>
                                        <p:tgtEl>
                                          <p:spTgt spid="242691">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242691">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242691">
                                            <p:txEl>
                                              <p:pRg st="3" end="3"/>
                                            </p:txEl>
                                          </p:spTgt>
                                        </p:tgtEl>
                                      </p:cBhvr>
                                    </p:animEffect>
                                  </p:childTnLst>
                                </p:cTn>
                              </p:par>
                              <p:par>
                                <p:cTn id="36" presetID="53" presetClass="entr" presetSubtype="0" fill="hold" grpId="0" nodeType="withEffect">
                                  <p:stCondLst>
                                    <p:cond delay="0"/>
                                  </p:stCondLst>
                                  <p:childTnLst>
                                    <p:set>
                                      <p:cBhvr>
                                        <p:cTn id="37" dur="1" fill="hold">
                                          <p:stCondLst>
                                            <p:cond delay="0"/>
                                          </p:stCondLst>
                                        </p:cTn>
                                        <p:tgtEl>
                                          <p:spTgt spid="242691">
                                            <p:txEl>
                                              <p:pRg st="4" end="4"/>
                                            </p:txEl>
                                          </p:spTgt>
                                        </p:tgtEl>
                                        <p:attrNameLst>
                                          <p:attrName>style.visibility</p:attrName>
                                        </p:attrNameLst>
                                      </p:cBhvr>
                                      <p:to>
                                        <p:strVal val="visible"/>
                                      </p:to>
                                    </p:set>
                                    <p:anim calcmode="lin" valueType="num">
                                      <p:cBhvr>
                                        <p:cTn id="38" dur="500" fill="hold"/>
                                        <p:tgtEl>
                                          <p:spTgt spid="242691">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242691">
                                            <p:txEl>
                                              <p:pRg st="4" end="4"/>
                                            </p:txEl>
                                          </p:spTgt>
                                        </p:tgtEl>
                                        <p:attrNameLst>
                                          <p:attrName>ppt_h</p:attrName>
                                        </p:attrNameLst>
                                      </p:cBhvr>
                                      <p:tavLst>
                                        <p:tav tm="0">
                                          <p:val>
                                            <p:fltVal val="0"/>
                                          </p:val>
                                        </p:tav>
                                        <p:tav tm="100000">
                                          <p:val>
                                            <p:strVal val="#ppt_h"/>
                                          </p:val>
                                        </p:tav>
                                      </p:tavLst>
                                    </p:anim>
                                    <p:animEffect transition="in" filter="fade">
                                      <p:cBhvr>
                                        <p:cTn id="40" dur="500"/>
                                        <p:tgtEl>
                                          <p:spTgt spid="24269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0" grpId="0"/>
      <p:bldP spid="242691" grpId="0" build="p">
        <p:tmplLst>
          <p:tmpl lvl="1">
            <p:tnLst>
              <p:par>
                <p:cTn presetID="53" presetClass="entr" presetSubtype="0" fill="hold" nodeType="click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2">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3">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4">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5">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Lst>
      </p:bldP>
    </p:bldLst>
  </p:timing>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kern="1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kern="1200">
          <a:solidFill>
            <a:schemeClr val="tx1"/>
          </a:solidFill>
          <a:effectLst>
            <a:outerShdw blurRad="38100" dist="38100" dir="2700000" algn="tl">
              <a:srgbClr val="FFFFFF"/>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kern="1200">
          <a:solidFill>
            <a:schemeClr val="tx1"/>
          </a:solidFill>
          <a:effectLst>
            <a:outerShdw blurRad="38100" dist="38100" dir="2700000" algn="tl">
              <a:srgbClr val="FFFFFF"/>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kern="1200">
          <a:solidFill>
            <a:schemeClr val="tx1"/>
          </a:solidFill>
          <a:effectLst>
            <a:outerShdw blurRad="38100" dist="38100" dir="2700000" algn="tl">
              <a:srgbClr val="FFFFFF"/>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kern="1200">
          <a:solidFill>
            <a:schemeClr val="tx1"/>
          </a:solidFill>
          <a:effectLst>
            <a:outerShdw blurRad="38100" dist="38100" dir="2700000" algn="tl">
              <a:srgbClr val="FFFFFF"/>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audio" Target="../media/audio1.wav"/><Relationship Id="rId1" Type="http://schemas.openxmlformats.org/officeDocument/2006/relationships/slideLayout" Target="../slideLayouts/slideLayout14.xml"/><Relationship Id="rId2"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audio" Target="../media/audio1.wav"/><Relationship Id="rId5" Type="http://schemas.openxmlformats.org/officeDocument/2006/relationships/image" Target="../media/image15.jpg"/><Relationship Id="rId6" Type="http://schemas.openxmlformats.org/officeDocument/2006/relationships/image" Target="../media/image8.png"/><Relationship Id="rId7" Type="http://schemas.openxmlformats.org/officeDocument/2006/relationships/image" Target="../media/image20.png"/><Relationship Id="rId8" Type="http://schemas.openxmlformats.org/officeDocument/2006/relationships/image" Target="../media/image21.png"/><Relationship Id="rId9" Type="http://schemas.openxmlformats.org/officeDocument/2006/relationships/image" Target="../media/image11.png"/><Relationship Id="rId10" Type="http://schemas.openxmlformats.org/officeDocument/2006/relationships/audio" Target="../media/audio1.wav"/><Relationship Id="rId1" Type="http://schemas.microsoft.com/office/2007/relationships/media" Target="../media/media2.wav"/><Relationship Id="rId2" Type="http://schemas.openxmlformats.org/officeDocument/2006/relationships/audio" Target="../media/media2.wav"/></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audio" Target="../media/audio1.wav"/><Relationship Id="rId1" Type="http://schemas.openxmlformats.org/officeDocument/2006/relationships/slideLayout" Target="../slideLayouts/slideLayout2.xml"/><Relationship Id="rId2" Type="http://schemas.openxmlformats.org/officeDocument/2006/relationships/audio" Target="../media/audio1.wav"/></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audio" Target="../media/audio1.wav"/><Relationship Id="rId5" Type="http://schemas.openxmlformats.org/officeDocument/2006/relationships/image" Target="../media/image15.jp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11.png"/><Relationship Id="rId9" Type="http://schemas.openxmlformats.org/officeDocument/2006/relationships/audio" Target="../media/audio1.wav"/><Relationship Id="rId1" Type="http://schemas.microsoft.com/office/2007/relationships/media" Target="../media/media3.mp3"/><Relationship Id="rId2" Type="http://schemas.openxmlformats.org/officeDocument/2006/relationships/audio" Target="../media/media3.mp3"/></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audio" Target="../media/audio1.wav"/><Relationship Id="rId5" Type="http://schemas.openxmlformats.org/officeDocument/2006/relationships/image" Target="../media/image15.jp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11.png"/><Relationship Id="rId9" Type="http://schemas.openxmlformats.org/officeDocument/2006/relationships/audio" Target="../media/audio1.wav"/><Relationship Id="rId1" Type="http://schemas.microsoft.com/office/2007/relationships/media" Target="../media/media3.mp3"/><Relationship Id="rId2" Type="http://schemas.openxmlformats.org/officeDocument/2006/relationships/audio" Target="../media/media3.mp3"/></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audio" Target="../media/audio1.wav"/><Relationship Id="rId1" Type="http://schemas.openxmlformats.org/officeDocument/2006/relationships/slideLayout" Target="../slideLayouts/slideLayout2.xml"/><Relationship Id="rId2" Type="http://schemas.openxmlformats.org/officeDocument/2006/relationships/audio" Target="../media/audio1.wav"/></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4" Type="http://schemas.openxmlformats.org/officeDocument/2006/relationships/image" Target="../media/image26.gif"/><Relationship Id="rId5" Type="http://schemas.openxmlformats.org/officeDocument/2006/relationships/image" Target="../media/image27.png"/><Relationship Id="rId9" Type="http://schemas.openxmlformats.org/officeDocument/2006/relationships/audio" Target="../media/audio1.wav"/><Relationship Id="rId1" Type="http://schemas.openxmlformats.org/officeDocument/2006/relationships/slideLayout" Target="../slideLayouts/slideLayout12.xml"/><Relationship Id="rId2" Type="http://schemas.openxmlformats.org/officeDocument/2006/relationships/audio" Target="../media/audio1.wav"/></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audio" Target="../media/audio1.wav"/><Relationship Id="rId1" Type="http://schemas.openxmlformats.org/officeDocument/2006/relationships/slideLayout" Target="../slideLayouts/slideLayout2.xml"/><Relationship Id="rId2" Type="http://schemas.openxmlformats.org/officeDocument/2006/relationships/audio" Target="../media/audio1.wav"/></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audio" Target="../media/audio1.wav"/><Relationship Id="rId5" Type="http://schemas.openxmlformats.org/officeDocument/2006/relationships/image" Target="../media/image4.jp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10.png"/><Relationship Id="rId9" Type="http://schemas.openxmlformats.org/officeDocument/2006/relationships/image" Target="../media/image11.png"/><Relationship Id="rId10" Type="http://schemas.openxmlformats.org/officeDocument/2006/relationships/audio" Target="../media/audio1.wav"/><Relationship Id="rId1" Type="http://schemas.microsoft.com/office/2007/relationships/media" Target="../media/media1.wav"/><Relationship Id="rId2" Type="http://schemas.openxmlformats.org/officeDocument/2006/relationships/audio" Target="../media/media1.wa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audio" Target="../media/audio1.wav"/><Relationship Id="rId5" Type="http://schemas.openxmlformats.org/officeDocument/2006/relationships/image" Target="../media/image4.jp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10.png"/><Relationship Id="rId9" Type="http://schemas.openxmlformats.org/officeDocument/2006/relationships/image" Target="../media/image12.png"/><Relationship Id="rId10" Type="http://schemas.openxmlformats.org/officeDocument/2006/relationships/image" Target="../media/image11.png"/><Relationship Id="rId11" Type="http://schemas.openxmlformats.org/officeDocument/2006/relationships/audio" Target="../media/audio1.wav"/><Relationship Id="rId1" Type="http://schemas.microsoft.com/office/2007/relationships/media" Target="../media/media1.wav"/><Relationship Id="rId2" Type="http://schemas.openxmlformats.org/officeDocument/2006/relationships/audio" Target="../media/media1.wav"/></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audio" Target="../media/audio1.wav"/><Relationship Id="rId5" Type="http://schemas.openxmlformats.org/officeDocument/2006/relationships/image" Target="../media/image4.jp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10.png"/><Relationship Id="rId9" Type="http://schemas.openxmlformats.org/officeDocument/2006/relationships/image" Target="../media/image13.png"/><Relationship Id="rId10" Type="http://schemas.openxmlformats.org/officeDocument/2006/relationships/image" Target="../media/image11.png"/><Relationship Id="rId11" Type="http://schemas.openxmlformats.org/officeDocument/2006/relationships/audio" Target="../media/audio1.wav"/><Relationship Id="rId1" Type="http://schemas.microsoft.com/office/2007/relationships/media" Target="../media/media1.wav"/><Relationship Id="rId2" Type="http://schemas.openxmlformats.org/officeDocument/2006/relationships/audio" Target="../media/media1.wav"/></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audio" Target="../media/audio1.wav"/><Relationship Id="rId5" Type="http://schemas.openxmlformats.org/officeDocument/2006/relationships/image" Target="../media/image4.jpg"/><Relationship Id="rId6" Type="http://schemas.openxmlformats.org/officeDocument/2006/relationships/image" Target="../media/image5.png"/><Relationship Id="rId7" Type="http://schemas.openxmlformats.org/officeDocument/2006/relationships/image" Target="../media/image10.png"/><Relationship Id="rId8" Type="http://schemas.openxmlformats.org/officeDocument/2006/relationships/image" Target="../media/image14.png"/><Relationship Id="rId9" Type="http://schemas.openxmlformats.org/officeDocument/2006/relationships/image" Target="../media/image11.png"/><Relationship Id="rId10" Type="http://schemas.openxmlformats.org/officeDocument/2006/relationships/audio" Target="../media/audio1.wav"/><Relationship Id="rId1" Type="http://schemas.microsoft.com/office/2007/relationships/media" Target="../media/media1.wav"/><Relationship Id="rId2" Type="http://schemas.openxmlformats.org/officeDocument/2006/relationships/audio" Target="../media/media1.wav"/></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8.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8" Type="http://schemas.openxmlformats.org/officeDocument/2006/relationships/audio" Target="../media/audio1.wav"/><Relationship Id="rId1" Type="http://schemas.openxmlformats.org/officeDocument/2006/relationships/slideLayout" Target="../slideLayouts/slideLayout2.xml"/><Relationship Id="rId2" Type="http://schemas.openxmlformats.org/officeDocument/2006/relationships/audio" Target="../media/audio1.wav"/></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8.png"/><Relationship Id="rId5" Type="http://schemas.openxmlformats.org/officeDocument/2006/relationships/audio" Target="../media/audio1.wav"/><Relationship Id="rId1" Type="http://schemas.openxmlformats.org/officeDocument/2006/relationships/slideLayout" Target="../slideLayouts/slideLayout2.xml"/><Relationship Id="rId2" Type="http://schemas.openxmlformats.org/officeDocument/2006/relationships/audio" Target="../media/audio1.wav"/></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8.png"/><Relationship Id="rId5" Type="http://schemas.openxmlformats.org/officeDocument/2006/relationships/image" Target="../media/image19.png"/><Relationship Id="rId6" Type="http://schemas.openxmlformats.org/officeDocument/2006/relationships/audio" Target="../media/audio1.wav"/><Relationship Id="rId1" Type="http://schemas.openxmlformats.org/officeDocument/2006/relationships/slideLayout" Target="../slideLayouts/slideLayout2.xml"/><Relationship Id="rId2"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80000"/>
            <a:lum/>
          </a:blip>
          <a:srcRect/>
          <a:stretch>
            <a:fillRect/>
          </a:stretch>
        </a:blipFill>
        <a:effectLst/>
      </p:bgPr>
    </p:bg>
    <p:spTree>
      <p:nvGrpSpPr>
        <p:cNvPr id="1" name=""/>
        <p:cNvGrpSpPr/>
        <p:nvPr/>
      </p:nvGrpSpPr>
      <p:grpSpPr>
        <a:xfrm>
          <a:off x="0" y="0"/>
          <a:ext cx="0" cy="0"/>
          <a:chOff x="0" y="0"/>
          <a:chExt cx="0" cy="0"/>
        </a:xfrm>
      </p:grpSpPr>
      <p:pic>
        <p:nvPicPr>
          <p:cNvPr id="19" name="Content Placeholder 15"/>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flipH="1">
            <a:off x="0" y="1973766"/>
            <a:ext cx="12192000" cy="4884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48936" y="4541040"/>
            <a:ext cx="2653990" cy="2316960"/>
          </a:xfrm>
          <a:prstGeom prst="rect">
            <a:avLst/>
          </a:prstGeom>
        </p:spPr>
      </p:pic>
      <p:sp>
        <p:nvSpPr>
          <p:cNvPr id="7" name="TextBox 6"/>
          <p:cNvSpPr txBox="1"/>
          <p:nvPr/>
        </p:nvSpPr>
        <p:spPr>
          <a:xfrm>
            <a:off x="65023" y="113842"/>
            <a:ext cx="4137783" cy="463692"/>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Mở</a:t>
            </a:r>
            <a:r>
              <a:rPr kumimoji="0" lang="en-US" sz="2400" b="1" i="0" u="none" strike="noStrike" kern="1200" cap="none" spc="0" normalizeH="0" noProof="0" dirty="0" smtClean="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đầu </a:t>
            </a:r>
            <a:endPar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Rectangle 1"/>
          <p:cNvSpPr/>
          <p:nvPr/>
        </p:nvSpPr>
        <p:spPr>
          <a:xfrm>
            <a:off x="4612107" y="113842"/>
            <a:ext cx="7579893" cy="446276"/>
          </a:xfrm>
          <a:prstGeom prst="rect">
            <a:avLst/>
          </a:prstGeom>
        </p:spPr>
        <p:txBody>
          <a:bodyPr wrap="square">
            <a:spAutoFit/>
          </a:bodyPr>
          <a:lstStyle/>
          <a:p>
            <a:pPr algn="just">
              <a:lnSpc>
                <a:spcPct val="115000"/>
              </a:lnSpc>
              <a:spcAft>
                <a:spcPts val="800"/>
              </a:spcAft>
            </a:pPr>
            <a:r>
              <a:rPr lang="en-US" sz="2000" dirty="0">
                <a:solidFill>
                  <a:schemeClr val="accent3"/>
                </a:solidFill>
                <a:latin typeface="Times New Roman" panose="02020603050405020304" pitchFamily="18" charset="0"/>
                <a:ea typeface="Calibri" panose="020F0502020204030204" pitchFamily="34" charset="0"/>
                <a:cs typeface="Times New Roman" panose="02020603050405020304" pitchFamily="18" charset="0"/>
              </a:rPr>
              <a:t>Hãy chia sẻ những hiểu biết của cá nhân về một miền quê mà em biết.</a:t>
            </a:r>
            <a:endParaRPr lang="vi-VN" sz="2000" dirty="0">
              <a:solidFill>
                <a:schemeClr val="accent3"/>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2341923" y="1956350"/>
            <a:ext cx="7788442" cy="1047979"/>
          </a:xfrm>
          <a:prstGeom prst="rect">
            <a:avLst/>
          </a:prstGeom>
        </p:spPr>
        <p:txBody>
          <a:bodyPr wrap="square">
            <a:spAutoFit/>
          </a:bodyPr>
          <a:lstStyle/>
          <a:p>
            <a:pPr algn="just">
              <a:lnSpc>
                <a:spcPct val="115000"/>
              </a:lnSpc>
              <a:spcAft>
                <a:spcPts val="800"/>
              </a:spcAft>
            </a:pPr>
            <a:r>
              <a:rPr lang="en-US" dirty="0" smtClean="0">
                <a:solidFill>
                  <a:schemeClr val="accent3"/>
                </a:solidFill>
                <a:latin typeface="Times New Roman" panose="02020603050405020304" pitchFamily="18" charset="0"/>
                <a:ea typeface="Calibri" panose="020F0502020204030204" pitchFamily="34" charset="0"/>
                <a:cs typeface="Times New Roman" panose="02020603050405020304" pitchFamily="18" charset="0"/>
              </a:rPr>
              <a:t>+ </a:t>
            </a:r>
            <a:r>
              <a:rPr lang="en-US" dirty="0">
                <a:solidFill>
                  <a:schemeClr val="accent3"/>
                </a:solidFill>
                <a:latin typeface="Times New Roman" panose="02020603050405020304" pitchFamily="18" charset="0"/>
                <a:ea typeface="Calibri" panose="020F0502020204030204" pitchFamily="34" charset="0"/>
                <a:cs typeface="Times New Roman" panose="02020603050405020304" pitchFamily="18" charset="0"/>
              </a:rPr>
              <a:t>Tranh thêu Hữu Hạnh có mặt rất sớm ở Đà Lạt và được bạn bè thế giới ngưỡng mộ, đón nhận, đã có mặt ở nhiều nước như: Nhật, Pháp, Đức, Mỹ, Úc, Anh, Na Uy, Hàn Quốc…</a:t>
            </a:r>
            <a:endParaRPr lang="vi-VN" dirty="0">
              <a:solidFill>
                <a:schemeClr val="accent3"/>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p:cNvSpPr/>
          <p:nvPr/>
        </p:nvSpPr>
        <p:spPr>
          <a:xfrm>
            <a:off x="2341923" y="577534"/>
            <a:ext cx="9769641" cy="1150571"/>
          </a:xfrm>
          <a:prstGeom prst="rect">
            <a:avLst/>
          </a:prstGeom>
        </p:spPr>
        <p:txBody>
          <a:bodyPr wrap="square">
            <a:spAutoFit/>
          </a:bodyPr>
          <a:lstStyle/>
          <a:p>
            <a:pPr>
              <a:lnSpc>
                <a:spcPct val="115000"/>
              </a:lnSpc>
              <a:spcAft>
                <a:spcPts val="800"/>
              </a:spcAft>
              <a:tabLst>
                <a:tab pos="3543300" algn="l"/>
              </a:tabLst>
            </a:pPr>
            <a:r>
              <a:rPr lang="en-US" dirty="0">
                <a:solidFill>
                  <a:schemeClr val="accent3"/>
                </a:solidFill>
                <a:latin typeface="Times New Roman" panose="02020603050405020304" pitchFamily="18" charset="0"/>
                <a:ea typeface="Arial" panose="020B0604020202020204" pitchFamily="34" charset="0"/>
                <a:cs typeface="Times New Roman" panose="02020603050405020304" pitchFamily="18" charset="0"/>
              </a:rPr>
              <a:t>VD </a:t>
            </a:r>
            <a:endParaRPr lang="vi-VN" dirty="0">
              <a:solidFill>
                <a:schemeClr val="accent3"/>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tabLst>
                <a:tab pos="3543300" algn="l"/>
              </a:tabLst>
            </a:pPr>
            <a:r>
              <a:rPr lang="en-US" dirty="0">
                <a:solidFill>
                  <a:schemeClr val="accent3"/>
                </a:solidFill>
                <a:latin typeface="Times New Roman" panose="02020603050405020304" pitchFamily="18" charset="0"/>
                <a:ea typeface="Calibri" panose="020F0502020204030204" pitchFamily="34" charset="0"/>
                <a:cs typeface="Times New Roman" panose="02020603050405020304" pitchFamily="18" charset="0"/>
              </a:rPr>
              <a:t>+ Làng nghề truyền thống Chằm nón lá An Hiệp, xã An Ninh Đông, huyện Đức Hòa, tỉnh Long An. Nghề Chằm nón lá đã xuất hiện từ lâu đời và gắn liền với đời sống văn hóa của nhân dân ấp An Hiệp</a:t>
            </a:r>
            <a:endParaRPr lang="vi-VN" dirty="0">
              <a:solidFill>
                <a:schemeClr val="accent3"/>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651232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6"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86138" cy="6858000"/>
          </a:xfrm>
          <a:prstGeom prst="rect">
            <a:avLst/>
          </a:prstGeom>
        </p:spPr>
      </p:pic>
      <p:pic>
        <p:nvPicPr>
          <p:cNvPr id="7" name="Picture 6"/>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619894" y="4621988"/>
            <a:ext cx="3382144" cy="2049496"/>
          </a:xfrm>
          <a:prstGeom prst="rect">
            <a:avLst/>
          </a:prstGeom>
        </p:spPr>
      </p:pic>
      <p:pic>
        <p:nvPicPr>
          <p:cNvPr id="3" name="Picture 2"/>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0" y="0"/>
            <a:ext cx="5940564" cy="525781"/>
          </a:xfrm>
          <a:prstGeom prst="rect">
            <a:avLst/>
          </a:prstGeom>
        </p:spPr>
      </p:pic>
      <p:pic>
        <p:nvPicPr>
          <p:cNvPr id="4" name="Picture 3"/>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935489" y="0"/>
            <a:ext cx="6256511" cy="1767468"/>
          </a:xfrm>
          <a:prstGeom prst="rect">
            <a:avLst/>
          </a:prstGeom>
        </p:spPr>
      </p:pic>
      <p:sp>
        <p:nvSpPr>
          <p:cNvPr id="13" name="TextBox 12"/>
          <p:cNvSpPr txBox="1"/>
          <p:nvPr/>
        </p:nvSpPr>
        <p:spPr>
          <a:xfrm>
            <a:off x="130513" y="6302152"/>
            <a:ext cx="4753722" cy="369332"/>
          </a:xfrm>
          <a:prstGeom prst="rect">
            <a:avLst/>
          </a:prstGeom>
          <a:noFill/>
        </p:spPr>
        <p:txBody>
          <a:bodyPr wrap="square" rtlCol="0">
            <a:spAutoFit/>
          </a:bodyPr>
          <a:lstStyle/>
          <a:p>
            <a:r>
              <a:rPr lang="en-US" dirty="0" smtClean="0">
                <a:solidFill>
                  <a:schemeClr val="bg1"/>
                </a:solidFill>
                <a:latin typeface="Times New Roman" panose="02020603050405020304" pitchFamily="18" charset="0"/>
                <a:cs typeface="Times New Roman" panose="02020603050405020304" pitchFamily="18" charset="0"/>
              </a:rPr>
              <a:t>Nêu cảm nhận khi nghe âm sắc của kèn trôm-pét</a:t>
            </a:r>
            <a:endParaRPr lang="vi-VN" dirty="0">
              <a:solidFill>
                <a:schemeClr val="bg1"/>
              </a:solidFill>
              <a:latin typeface="Times New Roman" panose="02020603050405020304" pitchFamily="18" charset="0"/>
              <a:cs typeface="Times New Roman" panose="02020603050405020304" pitchFamily="18" charset="0"/>
            </a:endParaRPr>
          </a:p>
        </p:txBody>
      </p:sp>
      <p:pic>
        <p:nvPicPr>
          <p:cNvPr id="2" name="Khởi động Trumpet voice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758944" y="2315978"/>
            <a:ext cx="609600" cy="609600"/>
          </a:xfrm>
          <a:prstGeom prst="rect">
            <a:avLst/>
          </a:prstGeom>
        </p:spPr>
      </p:pic>
    </p:spTree>
    <p:extLst>
      <p:ext uri="{BB962C8B-B14F-4D97-AF65-F5344CB8AC3E}">
        <p14:creationId xmlns:p14="http://schemas.microsoft.com/office/powerpoint/2010/main" val="12875921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10"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8474" fill="hold"/>
                                        <p:tgtEl>
                                          <p:spTgt spid="2"/>
                                        </p:tgtEl>
                                      </p:cBhvr>
                                    </p:cmd>
                                  </p:childTnLst>
                                </p:cTn>
                              </p:par>
                            </p:childTnLst>
                          </p:cTn>
                        </p:par>
                      </p:childTnLst>
                    </p:cTn>
                  </p:par>
                </p:childTnLst>
              </p:cTn>
              <p:nextCondLst>
                <p:cond evt="onClick" delay="0">
                  <p:tgtEl>
                    <p:spTgt spid="2"/>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6138" cy="68580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9894" y="4621988"/>
            <a:ext cx="3382144" cy="2049496"/>
          </a:xfrm>
          <a:prstGeom prst="rect">
            <a:avLst/>
          </a:prstGeom>
        </p:spPr>
      </p:pic>
      <p:sp>
        <p:nvSpPr>
          <p:cNvPr id="10" name="TextBox 9"/>
          <p:cNvSpPr txBox="1"/>
          <p:nvPr/>
        </p:nvSpPr>
        <p:spPr>
          <a:xfrm>
            <a:off x="7864255" y="183048"/>
            <a:ext cx="4137783" cy="463692"/>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w="6600">
                  <a:solidFill>
                    <a:srgbClr val="FF0000"/>
                  </a:solidFill>
                  <a:prstDash val="solid"/>
                </a:ln>
                <a:solidFill>
                  <a:prstClr val="white"/>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Hình</a:t>
            </a:r>
            <a:r>
              <a:rPr kumimoji="0" lang="en-US" sz="2400" b="1" i="0" u="none" strike="noStrike" kern="1200" cap="none" spc="0" normalizeH="0" noProof="0" dirty="0" smtClean="0">
                <a:ln w="6600">
                  <a:solidFill>
                    <a:srgbClr val="FF0000"/>
                  </a:solidFill>
                  <a:prstDash val="solid"/>
                </a:ln>
                <a:solidFill>
                  <a:prstClr val="white"/>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thành kiến thức</a:t>
            </a:r>
            <a:endParaRPr kumimoji="0" lang="en-US" sz="2400" b="1" i="0" u="none" strike="noStrike" kern="1200" cap="none" spc="0" normalizeH="0" baseline="0" noProof="0" dirty="0">
              <a:ln w="6600">
                <a:solidFill>
                  <a:srgbClr val="FF0000"/>
                </a:solidFill>
                <a:prstDash val="solid"/>
              </a:ln>
              <a:solidFill>
                <a:prstClr val="white"/>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4711929"/>
            <a:ext cx="3597151" cy="2049496"/>
          </a:xfrm>
          <a:prstGeom prst="rect">
            <a:avLst/>
          </a:prstGeom>
        </p:spPr>
      </p:pic>
      <p:sp>
        <p:nvSpPr>
          <p:cNvPr id="14" name="TextBox 13"/>
          <p:cNvSpPr txBox="1"/>
          <p:nvPr/>
        </p:nvSpPr>
        <p:spPr>
          <a:xfrm>
            <a:off x="4482111" y="1087202"/>
            <a:ext cx="41817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Giới thiệu bài nghe nhạc</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586" y="29250"/>
            <a:ext cx="2313437" cy="1028702"/>
          </a:xfrm>
          <a:prstGeom prst="rect">
            <a:avLst/>
          </a:prstGeom>
        </p:spPr>
      </p:pic>
      <p:sp>
        <p:nvSpPr>
          <p:cNvPr id="2" name="Rectangle 1"/>
          <p:cNvSpPr/>
          <p:nvPr/>
        </p:nvSpPr>
        <p:spPr>
          <a:xfrm>
            <a:off x="625643" y="2153641"/>
            <a:ext cx="11237494" cy="1366528"/>
          </a:xfrm>
          <a:prstGeom prst="rect">
            <a:avLst/>
          </a:prstGeom>
        </p:spPr>
        <p:txBody>
          <a:bodyPr wrap="square">
            <a:spAutoFit/>
          </a:bodyPr>
          <a:lstStyle/>
          <a:p>
            <a:pPr algn="just">
              <a:lnSpc>
                <a:spcPct val="115000"/>
              </a:lnSpc>
              <a:spcAft>
                <a:spcPts val="800"/>
              </a:spcAft>
            </a:pPr>
            <a:r>
              <a:rPr lang="vi-VN" sz="24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U – ve – tu – re ( Khúc nhạc mở đầu ) của vở nhạc kịch ( opera ) có tên Uy – i – am Theo ( Gullaume Tell ) của nhạc sĩ Gio – a – chi – no Rô – xi – ni ( Gioachino Rossini – người Ý ). Phần nghe này nằm ở cuối của khúc nhạc mở đầu trong vở nhạc kịch. </a:t>
            </a:r>
            <a:endParaRPr lang="vi-VN"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2360606" y="261595"/>
            <a:ext cx="3985386" cy="523220"/>
          </a:xfrm>
          <a:prstGeom prst="rect">
            <a:avLst/>
          </a:prstGeom>
        </p:spPr>
        <p:txBody>
          <a:bodyPr wrap="none">
            <a:spAutoFit/>
          </a:bodyPr>
          <a:lstStyle/>
          <a:p>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KHÚC NHẠC MỞ ĐẦU</a:t>
            </a:r>
            <a:endParaRPr lang="vi-VN" sz="2800" dirty="0">
              <a:solidFill>
                <a:schemeClr val="bg1"/>
              </a:solidFill>
            </a:endParaRPr>
          </a:p>
        </p:txBody>
      </p:sp>
    </p:spTree>
    <p:extLst>
      <p:ext uri="{BB962C8B-B14F-4D97-AF65-F5344CB8AC3E}">
        <p14:creationId xmlns:p14="http://schemas.microsoft.com/office/powerpoint/2010/main" val="37026022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7" name="chuyen trag ngăn.wav"/>
          </p:stSnd>
        </p:sndAc>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86138" cy="685800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19894" y="4621988"/>
            <a:ext cx="3382144" cy="2049496"/>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0" y="4711929"/>
            <a:ext cx="3597151" cy="2049496"/>
          </a:xfrm>
          <a:prstGeom prst="rect">
            <a:avLst/>
          </a:prstGeom>
        </p:spPr>
      </p:pic>
      <p:sp>
        <p:nvSpPr>
          <p:cNvPr id="8" name="Rectangle 7"/>
          <p:cNvSpPr/>
          <p:nvPr/>
        </p:nvSpPr>
        <p:spPr>
          <a:xfrm>
            <a:off x="27244" y="-73107"/>
            <a:ext cx="2853666" cy="498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a:ea typeface="Calibri"/>
                <a:cs typeface="+mn-cs"/>
              </a:rPr>
              <a:t>Nghe </a:t>
            </a:r>
            <a:r>
              <a:rPr kumimoji="0" lang="en-US" sz="2000" b="0" i="0" u="none" strike="noStrike" kern="1200" cap="none" spc="0" normalizeH="0" baseline="0" noProof="0" dirty="0" smtClean="0">
                <a:ln>
                  <a:noFill/>
                </a:ln>
                <a:solidFill>
                  <a:prstClr val="white"/>
                </a:solidFill>
                <a:effectLst/>
                <a:uLnTx/>
                <a:uFillTx/>
                <a:latin typeface="Times New Roman"/>
                <a:ea typeface="Calibri"/>
                <a:cs typeface="+mn-cs"/>
              </a:rPr>
              <a:t>và cảm nhận bài hát</a:t>
            </a:r>
            <a:endParaRPr kumimoji="0" lang="en-US" sz="2000" b="0" i="0" u="none" strike="noStrike" kern="1200" cap="none" spc="0" normalizeH="0" baseline="0" noProof="0" dirty="0">
              <a:ln>
                <a:noFill/>
              </a:ln>
              <a:solidFill>
                <a:prstClr val="white"/>
              </a:solidFill>
              <a:effectLst/>
              <a:uLnTx/>
              <a:uFillTx/>
              <a:latin typeface="Times New Roman"/>
              <a:ea typeface="Calibri"/>
              <a:cs typeface="+mn-cs"/>
            </a:endParaRPr>
          </a:p>
        </p:txBody>
      </p:sp>
      <p:sp>
        <p:nvSpPr>
          <p:cNvPr id="9" name="Rectangle 8"/>
          <p:cNvSpPr/>
          <p:nvPr/>
        </p:nvSpPr>
        <p:spPr>
          <a:xfrm>
            <a:off x="4803354" y="5369066"/>
            <a:ext cx="3671198" cy="40011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a:ea typeface="Calibri"/>
                <a:cs typeface="+mn-cs"/>
              </a:rPr>
              <a:t>B</a:t>
            </a:r>
            <a:r>
              <a:rPr kumimoji="0" lang="en-US" sz="2000" b="0" i="0" u="none" strike="noStrike" kern="1200" cap="none" spc="0" normalizeH="0" baseline="0" noProof="0" dirty="0" smtClean="0">
                <a:ln>
                  <a:noFill/>
                </a:ln>
                <a:solidFill>
                  <a:prstClr val="white"/>
                </a:solidFill>
                <a:effectLst/>
                <a:uLnTx/>
                <a:uFillTx/>
                <a:latin typeface="Times New Roman"/>
                <a:ea typeface="Calibri"/>
                <a:cs typeface="+mn-cs"/>
              </a:rPr>
              <a:t>ài </a:t>
            </a:r>
            <a:r>
              <a:rPr kumimoji="0" lang="en-US" sz="2000" b="0" i="0" u="none" strike="noStrike" kern="1200" cap="none" spc="0" normalizeH="0" baseline="0" noProof="0" dirty="0">
                <a:ln>
                  <a:noFill/>
                </a:ln>
                <a:solidFill>
                  <a:prstClr val="white"/>
                </a:solidFill>
                <a:effectLst/>
                <a:uLnTx/>
                <a:uFillTx/>
                <a:latin typeface="Times New Roman"/>
                <a:ea typeface="Calibri"/>
                <a:cs typeface="+mn-cs"/>
              </a:rPr>
              <a:t>nghe nhạc có sắc thái, tốc độ?</a:t>
            </a:r>
          </a:p>
        </p:txBody>
      </p:sp>
      <p:sp>
        <p:nvSpPr>
          <p:cNvPr id="11" name="Rectangle 10"/>
          <p:cNvSpPr/>
          <p:nvPr/>
        </p:nvSpPr>
        <p:spPr>
          <a:xfrm>
            <a:off x="6400751" y="5913478"/>
            <a:ext cx="2170979" cy="40011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2000" b="0" i="1" u="none" strike="noStrike" kern="1200" cap="none" spc="0" normalizeH="0" baseline="0" noProof="0" dirty="0" smtClean="0">
                <a:ln>
                  <a:noFill/>
                </a:ln>
                <a:solidFill>
                  <a:prstClr val="white"/>
                </a:solidFill>
                <a:effectLst/>
                <a:uLnTx/>
                <a:uFillTx/>
                <a:latin typeface="Times New Roman"/>
                <a:ea typeface="Calibri"/>
                <a:cs typeface="+mn-cs"/>
              </a:rPr>
              <a:t>Vui tươi, hơi nhanh</a:t>
            </a:r>
            <a:endParaRPr kumimoji="0" lang="en-US" sz="2000" b="0" i="1" u="none" strike="noStrike" kern="1200" cap="none" spc="0" normalizeH="0" baseline="0" noProof="0" dirty="0">
              <a:ln>
                <a:noFill/>
              </a:ln>
              <a:solidFill>
                <a:prstClr val="white"/>
              </a:solidFill>
              <a:effectLst/>
              <a:uLnTx/>
              <a:uFillTx/>
              <a:latin typeface="Times New Roman"/>
              <a:ea typeface="Calibri"/>
              <a:cs typeface="+mn-cs"/>
            </a:endParaRPr>
          </a:p>
        </p:txBody>
      </p:sp>
      <p:sp>
        <p:nvSpPr>
          <p:cNvPr id="12" name="Rectangle 11"/>
          <p:cNvSpPr/>
          <p:nvPr/>
        </p:nvSpPr>
        <p:spPr>
          <a:xfrm>
            <a:off x="27244" y="498663"/>
            <a:ext cx="4370107" cy="553998"/>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2000" b="0" i="0" u="none" strike="noStrike" kern="1200" cap="none" spc="0" normalizeH="0" baseline="0" noProof="0" dirty="0" smtClean="0">
                <a:ln>
                  <a:noFill/>
                </a:ln>
                <a:solidFill>
                  <a:prstClr val="white"/>
                </a:solidFill>
                <a:effectLst/>
                <a:uLnTx/>
                <a:uFillTx/>
                <a:latin typeface="Times New Roman"/>
                <a:ea typeface="Calibri"/>
                <a:cs typeface="+mn-cs"/>
              </a:rPr>
              <a:t>Nêu cảm nhận của em sau khi nghe nhạc</a:t>
            </a:r>
            <a:endParaRPr kumimoji="0" lang="en-US" sz="2000" b="0" i="0" u="none" strike="noStrike" kern="1200" cap="none" spc="0" normalizeH="0" baseline="0" noProof="0" dirty="0">
              <a:ln>
                <a:noFill/>
              </a:ln>
              <a:solidFill>
                <a:prstClr val="white"/>
              </a:solidFill>
              <a:effectLst/>
              <a:uLnTx/>
              <a:uFillTx/>
              <a:latin typeface="Times New Roman"/>
              <a:ea typeface="Calibri"/>
              <a:cs typeface="+mn-cs"/>
            </a:endParaRPr>
          </a:p>
        </p:txBody>
      </p:sp>
      <p:pic>
        <p:nvPicPr>
          <p:cNvPr id="2" name="Khúc nhạc mở đầu Rô-xi-ni (ngắn) (lấy trên Youtub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400751" y="1802727"/>
            <a:ext cx="609600" cy="609600"/>
          </a:xfrm>
          <a:prstGeom prst="rect">
            <a:avLst/>
          </a:prstGeom>
        </p:spPr>
      </p:pic>
    </p:spTree>
    <p:extLst>
      <p:ext uri="{BB962C8B-B14F-4D97-AF65-F5344CB8AC3E}">
        <p14:creationId xmlns:p14="http://schemas.microsoft.com/office/powerpoint/2010/main" val="8363352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9"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67239" fill="hold"/>
                                        <p:tgtEl>
                                          <p:spTgt spid="2"/>
                                        </p:tgtEl>
                                      </p:cBhvr>
                                    </p:cmd>
                                  </p:childTnLst>
                                </p:cTn>
                              </p:par>
                            </p:childTnLst>
                          </p:cTn>
                        </p:par>
                      </p:childTnLst>
                    </p:cTn>
                  </p:par>
                </p:childTnLst>
              </p:cTn>
              <p:nextCondLst>
                <p:cond evt="onClick" delay="0">
                  <p:tgtEl>
                    <p:spTgt spid="2"/>
                  </p:tgtEl>
                </p:cond>
              </p:nextCondLst>
            </p:seq>
            <p:audio>
              <p:cMediaNode vol="80000">
                <p:cTn id="29" fill="hold" display="0">
                  <p:stCondLst>
                    <p:cond delay="indefinite"/>
                  </p:stCondLst>
                  <p:endCondLst>
                    <p:cond evt="onStopAudio" delay="0">
                      <p:tgtEl>
                        <p:sldTgt/>
                      </p:tgtEl>
                    </p:cond>
                  </p:endCondLst>
                </p:cTn>
                <p:tgtEl>
                  <p:spTgt spid="2"/>
                </p:tgtEl>
              </p:cMediaNode>
            </p:audio>
          </p:childTnLst>
        </p:cTn>
      </p:par>
    </p:tnLst>
    <p:bldLst>
      <p:bldP spid="9"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86138" cy="685800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19894" y="4621988"/>
            <a:ext cx="3382144" cy="2049496"/>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0" y="4711929"/>
            <a:ext cx="3597151" cy="2049496"/>
          </a:xfrm>
          <a:prstGeom prst="rect">
            <a:avLst/>
          </a:prstGeom>
        </p:spPr>
      </p:pic>
      <p:sp>
        <p:nvSpPr>
          <p:cNvPr id="8" name="Rectangle 7"/>
          <p:cNvSpPr/>
          <p:nvPr/>
        </p:nvSpPr>
        <p:spPr>
          <a:xfrm>
            <a:off x="5605" y="-73107"/>
            <a:ext cx="2896947" cy="553998"/>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a:ea typeface="Calibri"/>
                <a:cs typeface="+mn-cs"/>
              </a:rPr>
              <a:t>Nghe </a:t>
            </a:r>
            <a:r>
              <a:rPr kumimoji="0" lang="en-US" sz="2000" b="0" i="0" u="none" strike="noStrike" kern="1200" cap="none" spc="0" normalizeH="0" baseline="0" noProof="0" dirty="0" smtClean="0">
                <a:ln>
                  <a:noFill/>
                </a:ln>
                <a:solidFill>
                  <a:prstClr val="white"/>
                </a:solidFill>
                <a:effectLst/>
                <a:uLnTx/>
                <a:uFillTx/>
                <a:latin typeface="Times New Roman"/>
                <a:ea typeface="Calibri"/>
                <a:cs typeface="+mn-cs"/>
              </a:rPr>
              <a:t>và gõ đệm theo nhịp</a:t>
            </a:r>
            <a:endParaRPr kumimoji="0" lang="en-US" sz="2000" b="0" i="0" u="none" strike="noStrike" kern="1200" cap="none" spc="0" normalizeH="0" baseline="0" noProof="0" dirty="0">
              <a:ln>
                <a:noFill/>
              </a:ln>
              <a:solidFill>
                <a:prstClr val="white"/>
              </a:solidFill>
              <a:effectLst/>
              <a:uLnTx/>
              <a:uFillTx/>
              <a:latin typeface="Times New Roman"/>
              <a:ea typeface="Calibri"/>
              <a:cs typeface="+mn-cs"/>
            </a:endParaRPr>
          </a:p>
        </p:txBody>
      </p:sp>
      <p:pic>
        <p:nvPicPr>
          <p:cNvPr id="2" name="Khúc nhạc mở đầu Rô-xi-ni (ngắn) (lấy trên Youtub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210753" y="2135043"/>
            <a:ext cx="609600" cy="609600"/>
          </a:xfrm>
          <a:prstGeom prst="rect">
            <a:avLst/>
          </a:prstGeom>
        </p:spPr>
      </p:pic>
    </p:spTree>
    <p:extLst>
      <p:ext uri="{BB962C8B-B14F-4D97-AF65-F5344CB8AC3E}">
        <p14:creationId xmlns:p14="http://schemas.microsoft.com/office/powerpoint/2010/main" val="24804780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9"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23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6138" cy="68580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9894" y="4621988"/>
            <a:ext cx="3382144" cy="2049496"/>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4711929"/>
            <a:ext cx="3597151" cy="2049496"/>
          </a:xfrm>
          <a:prstGeom prst="rect">
            <a:avLst/>
          </a:prstGeom>
        </p:spPr>
      </p:pic>
      <p:sp>
        <p:nvSpPr>
          <p:cNvPr id="2" name="Rectangle 1"/>
          <p:cNvSpPr/>
          <p:nvPr/>
        </p:nvSpPr>
        <p:spPr>
          <a:xfrm>
            <a:off x="2093475" y="324852"/>
            <a:ext cx="7999187" cy="1791260"/>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vi-VN"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Arial" panose="020B0604020202020204" pitchFamily="34" charset="0"/>
                <a:cs typeface="Times New Roman" panose="02020603050405020304" pitchFamily="18" charset="0"/>
              </a:rPr>
              <a:t>Trò </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pitchFamily="34" charset="0"/>
                <a:cs typeface="Times New Roman" panose="02020603050405020304" pitchFamily="18" charset="0"/>
              </a:rPr>
              <a:t>chơi Thử làm nhạc công – nghệ sĩ . Nhạc công – nghệ sĩ</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pitchFamily="34" charset="0"/>
                <a:cs typeface="Times New Roman" panose="02020603050405020304" pitchFamily="18" charset="0"/>
              </a:rPr>
              <a:t>HS tự lựa chọn nhóm, mỗi học sinh trong nhóm đảm nhận một nhạc cụ và đóng vai làm nhạc công trong dàn nhạc hoặc nghệ sĩ đang biểu diễn. Mỗi nhóm thể hiện theo cách sáng tạo riêng .</a:t>
            </a:r>
            <a:endPar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391518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6" name="chuyen trag ngăn.wav"/>
          </p:stSnd>
        </p:sndAc>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0" y="0"/>
            <a:ext cx="7160899" cy="4511398"/>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Chúc quý thầy cô mạnh khỏe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Các em học sinh chăm ngoan học giỏi</a:t>
            </a:r>
            <a:endParaRPr kumimoji="0" 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935" y="2255699"/>
            <a:ext cx="2813570" cy="1406786"/>
          </a:xfrm>
          <a:prstGeom prst="rect">
            <a:avLst/>
          </a:prstGeom>
        </p:spPr>
      </p:pic>
      <p:pic>
        <p:nvPicPr>
          <p:cNvPr id="3" name="Picture 2"/>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358464" y="2588325"/>
            <a:ext cx="4751842" cy="3220219"/>
          </a:xfrm>
          <a:prstGeom prst="rect">
            <a:avLst/>
          </a:prstGeom>
        </p:spPr>
      </p:pic>
    </p:spTree>
    <p:extLst>
      <p:ext uri="{BB962C8B-B14F-4D97-AF65-F5344CB8AC3E}">
        <p14:creationId xmlns:p14="http://schemas.microsoft.com/office/powerpoint/2010/main" val="723849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9" name="chuyen trag ngăn.wav"/>
          </p:stSnd>
        </p:sndAc>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0"/>
            <a:ext cx="12192001" cy="6856660"/>
          </a:xfrm>
        </p:spPr>
      </p:pic>
      <p:pic>
        <p:nvPicPr>
          <p:cNvPr id="5" name="Picture 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979822" y="3428330"/>
            <a:ext cx="5407163" cy="3276607"/>
          </a:xfrm>
          <a:prstGeom prst="rect">
            <a:avLst/>
          </a:prstGeom>
        </p:spPr>
      </p:pic>
      <p:sp>
        <p:nvSpPr>
          <p:cNvPr id="6" name="Rectangle 5"/>
          <p:cNvSpPr/>
          <p:nvPr/>
        </p:nvSpPr>
        <p:spPr>
          <a:xfrm>
            <a:off x="2392795" y="1773268"/>
            <a:ext cx="7797952" cy="587853"/>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353334"/>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THƯỜNG THỨC ÂM NHẠC: KÈN</a:t>
            </a:r>
            <a:r>
              <a:rPr kumimoji="0" lang="en-US" sz="2800" b="1" i="0" u="none" strike="noStrike" kern="1200" cap="none" spc="0" normalizeH="0" noProof="0" dirty="0" smtClean="0">
                <a:ln>
                  <a:noFill/>
                </a:ln>
                <a:solidFill>
                  <a:srgbClr val="353334"/>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TRÔM-PÉT</a:t>
            </a:r>
            <a:endParaRPr kumimoji="0" lang="en-US" sz="2800" b="0" i="0" u="none" strike="noStrike" kern="1200" cap="none" spc="0" normalizeH="0" baseline="0" noProof="0" dirty="0">
              <a:ln>
                <a:noFill/>
              </a:ln>
              <a:solidFill>
                <a:srgbClr val="353334"/>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Rectangle 6"/>
          <p:cNvSpPr/>
          <p:nvPr/>
        </p:nvSpPr>
        <p:spPr>
          <a:xfrm>
            <a:off x="5214193" y="239842"/>
            <a:ext cx="1483035" cy="548099"/>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3D3D3B"/>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TIẾT 29</a:t>
            </a:r>
            <a:endParaRPr kumimoji="0" lang="en-US" sz="2800" b="0" i="0" u="none" strike="noStrike" kern="1200" cap="none" spc="0" normalizeH="0" baseline="0" noProof="0" dirty="0">
              <a:ln>
                <a:noFill/>
              </a:ln>
              <a:solidFill>
                <a:srgbClr val="3D3D3B"/>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93" y="-15622"/>
            <a:ext cx="4020972" cy="1204704"/>
          </a:xfrm>
          <a:prstGeom prst="rect">
            <a:avLst/>
          </a:prstGeom>
        </p:spPr>
      </p:pic>
      <p:sp>
        <p:nvSpPr>
          <p:cNvPr id="9" name="Rectangle 8"/>
          <p:cNvSpPr/>
          <p:nvPr/>
        </p:nvSpPr>
        <p:spPr>
          <a:xfrm>
            <a:off x="3165565" y="1169793"/>
            <a:ext cx="5860867" cy="587853"/>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800" b="1" dirty="0" smtClean="0">
                <a:solidFill>
                  <a:srgbClr val="353334"/>
                </a:solidFill>
                <a:latin typeface="Times New Roman" panose="02020603050405020304" pitchFamily="18" charset="0"/>
                <a:ea typeface="Times New Roman" panose="02020603050405020304" pitchFamily="18" charset="0"/>
                <a:cs typeface="Times New Roman" panose="02020603050405020304" pitchFamily="18" charset="0"/>
              </a:rPr>
              <a:t>ÔN TẬP BÀI HÁT: MIỀN QUÊ EM</a:t>
            </a:r>
            <a:endParaRPr kumimoji="0" lang="en-US" sz="2800" b="0" i="0" u="none" strike="noStrike" kern="1200" cap="none" spc="0" normalizeH="0" baseline="0" noProof="0" dirty="0">
              <a:ln>
                <a:noFill/>
              </a:ln>
              <a:solidFill>
                <a:srgbClr val="353334"/>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Rectangle 9"/>
          <p:cNvSpPr/>
          <p:nvPr/>
        </p:nvSpPr>
        <p:spPr>
          <a:xfrm>
            <a:off x="2920348" y="2327958"/>
            <a:ext cx="6351300" cy="587853"/>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353334"/>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NGHE NHẠC:</a:t>
            </a:r>
            <a:r>
              <a:rPr kumimoji="0" lang="en-US" sz="2800" b="1" i="0" u="none" strike="noStrike" kern="1200" cap="none" spc="0" normalizeH="0" noProof="0" dirty="0" smtClean="0">
                <a:ln>
                  <a:noFill/>
                </a:ln>
                <a:solidFill>
                  <a:srgbClr val="353334"/>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KHÚC NHẠC MỞ ĐẦU</a:t>
            </a:r>
            <a:endParaRPr kumimoji="0" lang="en-US" sz="2800" b="0" i="0" u="none" strike="noStrike" kern="1200" cap="none" spc="0" normalizeH="0" baseline="0" noProof="0" dirty="0">
              <a:ln>
                <a:noFill/>
              </a:ln>
              <a:solidFill>
                <a:srgbClr val="353334"/>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16767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6" name="chuyen trag ngăn.wav"/>
          </p:stSnd>
        </p:sndAc>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5">
            <a:alphaModFix amt="80000"/>
            <a:lum/>
          </a:blip>
          <a:srcRect/>
          <a:stretch>
            <a:fillRect/>
          </a:stretch>
        </a:blipFill>
        <a:effectLst/>
      </p:bgPr>
    </p:bg>
    <p:spTree>
      <p:nvGrpSpPr>
        <p:cNvPr id="1" name=""/>
        <p:cNvGrpSpPr/>
        <p:nvPr/>
      </p:nvGrpSpPr>
      <p:grpSpPr>
        <a:xfrm>
          <a:off x="0" y="0"/>
          <a:ext cx="0" cy="0"/>
          <a:chOff x="0" y="0"/>
          <a:chExt cx="0" cy="0"/>
        </a:xfrm>
      </p:grpSpPr>
      <p:pic>
        <p:nvPicPr>
          <p:cNvPr id="19" name="Content Placeholder 15"/>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auto">
          <a:xfrm flipH="1">
            <a:off x="0" y="1973766"/>
            <a:ext cx="12192000" cy="4884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48936" y="4541040"/>
            <a:ext cx="2653990" cy="2316960"/>
          </a:xfrm>
          <a:prstGeom prst="rect">
            <a:avLst/>
          </a:prstGeom>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73173" y="0"/>
            <a:ext cx="7418827" cy="6858000"/>
          </a:xfrm>
          <a:prstGeom prst="rect">
            <a:avLst/>
          </a:prstGeom>
        </p:spPr>
      </p:pic>
      <p:sp>
        <p:nvSpPr>
          <p:cNvPr id="6" name="Rectangle 5"/>
          <p:cNvSpPr/>
          <p:nvPr/>
        </p:nvSpPr>
        <p:spPr>
          <a:xfrm>
            <a:off x="2198580" y="1770633"/>
            <a:ext cx="228940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srgbClr val="FFFFFF"/>
                </a:solidFill>
                <a:latin typeface="Times New Roman" panose="02020603050405020304" pitchFamily="18" charset="0"/>
              </a:rPr>
              <a:t>Ôn các </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mn-cs"/>
              </a:rPr>
              <a:t>hình thức</a:t>
            </a:r>
            <a:endParaRPr kumimoji="0" lang="en-US" sz="3200" b="0" i="1" u="none" strike="noStrike" kern="1200" cap="none" spc="0" normalizeH="0" baseline="0" noProof="0" dirty="0" smtClean="0">
              <a:ln>
                <a:noFill/>
              </a:ln>
              <a:solidFill>
                <a:srgbClr val="FFFFFF"/>
              </a:solidFill>
              <a:effectLst/>
              <a:uLnTx/>
              <a:uFillTx/>
              <a:latin typeface="Arial"/>
              <a:ea typeface="+mn-ea"/>
              <a:cs typeface="+mn-cs"/>
            </a:endParaRPr>
          </a:p>
        </p:txBody>
      </p:sp>
      <p:sp>
        <p:nvSpPr>
          <p:cNvPr id="7" name="TextBox 6"/>
          <p:cNvSpPr txBox="1"/>
          <p:nvPr/>
        </p:nvSpPr>
        <p:spPr>
          <a:xfrm>
            <a:off x="65023" y="1214504"/>
            <a:ext cx="4137783" cy="463692"/>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Luyện tập</a:t>
            </a:r>
            <a:endPar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Rectangle 1"/>
          <p:cNvSpPr/>
          <p:nvPr/>
        </p:nvSpPr>
        <p:spPr>
          <a:xfrm>
            <a:off x="-272392" y="143337"/>
            <a:ext cx="5317957" cy="517065"/>
          </a:xfrm>
          <a:prstGeom prst="rect">
            <a:avLst/>
          </a:prstGeom>
        </p:spPr>
        <p:txBody>
          <a:bodyPr wrap="square">
            <a:spAutoFit/>
          </a:bodyPr>
          <a:lstStyle/>
          <a:p>
            <a:pPr lvl="0" algn="ctr">
              <a:lnSpc>
                <a:spcPct val="115000"/>
              </a:lnSpc>
              <a:defRPr/>
            </a:pPr>
            <a:r>
              <a:rPr lang="en-US" sz="2400" b="1" dirty="0">
                <a:solidFill>
                  <a:schemeClr val="accent3"/>
                </a:solidFill>
                <a:latin typeface="Times New Roman" panose="02020603050405020304" pitchFamily="18" charset="0"/>
                <a:ea typeface="Times New Roman" panose="02020603050405020304" pitchFamily="18" charset="0"/>
                <a:cs typeface="Times New Roman" panose="02020603050405020304" pitchFamily="18" charset="0"/>
              </a:rPr>
              <a:t>ÔN TẬP BÀI HÁT: MIỀN QUÊ EM</a:t>
            </a:r>
            <a:endParaRPr lang="en-US" sz="2400" dirty="0">
              <a:solidFill>
                <a:schemeClr val="accent3"/>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 name="Giai điệu Miền quê e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776987" y="2922876"/>
            <a:ext cx="609600" cy="609600"/>
          </a:xfrm>
          <a:prstGeom prst="rect">
            <a:avLst/>
          </a:prstGeom>
        </p:spPr>
      </p:pic>
    </p:spTree>
    <p:extLst>
      <p:ext uri="{BB962C8B-B14F-4D97-AF65-F5344CB8AC3E}">
        <p14:creationId xmlns:p14="http://schemas.microsoft.com/office/powerpoint/2010/main" val="10155127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10"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990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5">
            <a:alphaModFix amt="80000"/>
            <a:lum/>
          </a:blip>
          <a:srcRect/>
          <a:stretch>
            <a:fillRect/>
          </a:stretch>
        </a:blipFill>
        <a:effectLst/>
      </p:bgPr>
    </p:bg>
    <p:spTree>
      <p:nvGrpSpPr>
        <p:cNvPr id="1" name=""/>
        <p:cNvGrpSpPr/>
        <p:nvPr/>
      </p:nvGrpSpPr>
      <p:grpSpPr>
        <a:xfrm>
          <a:off x="0" y="0"/>
          <a:ext cx="0" cy="0"/>
          <a:chOff x="0" y="0"/>
          <a:chExt cx="0" cy="0"/>
        </a:xfrm>
      </p:grpSpPr>
      <p:pic>
        <p:nvPicPr>
          <p:cNvPr id="19" name="Content Placeholder 15"/>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auto">
          <a:xfrm flipH="1">
            <a:off x="0" y="1973766"/>
            <a:ext cx="12192000" cy="4884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48936" y="4541040"/>
            <a:ext cx="2653990" cy="2316960"/>
          </a:xfrm>
          <a:prstGeom prst="rect">
            <a:avLst/>
          </a:prstGeom>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32812" y="1349298"/>
            <a:ext cx="5959187" cy="5508702"/>
          </a:xfrm>
          <a:prstGeom prst="rect">
            <a:avLst/>
          </a:prstGeom>
        </p:spPr>
      </p:pic>
      <p:sp>
        <p:nvSpPr>
          <p:cNvPr id="7" name="Rectangle 6"/>
          <p:cNvSpPr/>
          <p:nvPr/>
        </p:nvSpPr>
        <p:spPr>
          <a:xfrm>
            <a:off x="168260" y="35540"/>
            <a:ext cx="326724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noProof="0" dirty="0" smtClean="0">
                <a:solidFill>
                  <a:srgbClr val="FFFFFF"/>
                </a:solidFill>
                <a:latin typeface="Times New Roman" panose="02020603050405020304" pitchFamily="18" charset="0"/>
              </a:rPr>
              <a:t>Ôn h</a:t>
            </a:r>
            <a:r>
              <a:rPr kumimoji="0" lang="en-US" sz="2400" b="0"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mn-cs"/>
              </a:rPr>
              <a:t>át vỗ tay theo phách</a:t>
            </a:r>
            <a:endParaRPr kumimoji="0" lang="en-US" sz="3200" b="0" i="1" u="none" strike="noStrike" kern="1200" cap="none" spc="0" normalizeH="0" baseline="0" noProof="0" dirty="0" smtClean="0">
              <a:ln>
                <a:noFill/>
              </a:ln>
              <a:solidFill>
                <a:srgbClr val="FFFFFF"/>
              </a:solidFill>
              <a:effectLst/>
              <a:uLnTx/>
              <a:uFillTx/>
              <a:latin typeface="Arial"/>
              <a:ea typeface="+mn-ea"/>
              <a:cs typeface="+mn-cs"/>
            </a:endParaRPr>
          </a:p>
        </p:txBody>
      </p:sp>
      <p:pic>
        <p:nvPicPr>
          <p:cNvPr id="2" name="Picture 1"/>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232812" y="0"/>
            <a:ext cx="5959188" cy="1349298"/>
          </a:xfrm>
          <a:prstGeom prst="rect">
            <a:avLst/>
          </a:prstGeom>
        </p:spPr>
      </p:pic>
      <p:pic>
        <p:nvPicPr>
          <p:cNvPr id="3" name="Giai điệu Miền quê e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742171" y="1417012"/>
            <a:ext cx="609600" cy="609600"/>
          </a:xfrm>
          <a:prstGeom prst="rect">
            <a:avLst/>
          </a:prstGeom>
        </p:spPr>
      </p:pic>
    </p:spTree>
    <p:extLst>
      <p:ext uri="{BB962C8B-B14F-4D97-AF65-F5344CB8AC3E}">
        <p14:creationId xmlns:p14="http://schemas.microsoft.com/office/powerpoint/2010/main" val="18499977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11"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990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5">
            <a:alphaModFix amt="80000"/>
            <a:lum/>
          </a:blip>
          <a:srcRect/>
          <a:stretch>
            <a:fillRect/>
          </a:stretch>
        </a:blipFill>
        <a:effectLst/>
      </p:bgPr>
    </p:bg>
    <p:spTree>
      <p:nvGrpSpPr>
        <p:cNvPr id="1" name=""/>
        <p:cNvGrpSpPr/>
        <p:nvPr/>
      </p:nvGrpSpPr>
      <p:grpSpPr>
        <a:xfrm>
          <a:off x="0" y="0"/>
          <a:ext cx="0" cy="0"/>
          <a:chOff x="0" y="0"/>
          <a:chExt cx="0" cy="0"/>
        </a:xfrm>
      </p:grpSpPr>
      <p:pic>
        <p:nvPicPr>
          <p:cNvPr id="19" name="Content Placeholder 15"/>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auto">
          <a:xfrm flipH="1">
            <a:off x="0" y="1973766"/>
            <a:ext cx="12192000" cy="4884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48936" y="4541040"/>
            <a:ext cx="2653990" cy="2316960"/>
          </a:xfrm>
          <a:prstGeom prst="rect">
            <a:avLst/>
          </a:prstGeom>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44683" y="474180"/>
            <a:ext cx="5947316" cy="6383819"/>
          </a:xfrm>
          <a:prstGeom prst="rect">
            <a:avLst/>
          </a:prstGeom>
        </p:spPr>
      </p:pic>
      <p:sp>
        <p:nvSpPr>
          <p:cNvPr id="3" name="Rectangle 2"/>
          <p:cNvSpPr/>
          <p:nvPr/>
        </p:nvSpPr>
        <p:spPr>
          <a:xfrm>
            <a:off x="3557239" y="0"/>
            <a:ext cx="6471643"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000" noProof="0" dirty="0" smtClean="0">
                <a:solidFill>
                  <a:srgbClr val="FFFFFF"/>
                </a:solidFill>
                <a:latin typeface="Times New Roman" panose="02020603050405020304" pitchFamily="18" charset="0"/>
                <a:cs typeface="Times New Roman" panose="02020603050405020304" pitchFamily="18" charset="0"/>
              </a:rPr>
              <a:t>Ôn h</a:t>
            </a:r>
            <a:r>
              <a:rPr kumimoji="0" lang="vi-VN" sz="2000" b="0"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át </a:t>
            </a:r>
            <a:r>
              <a:rPr kumimoji="0" lang="vi-VN"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nối tiếp và </a:t>
            </a:r>
            <a:r>
              <a:rPr kumimoji="0" lang="vi-VN" sz="2000" b="0"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hòa</a:t>
            </a:r>
            <a:r>
              <a:rPr kumimoji="0" lang="vi-VN" sz="2000" b="0" i="0" u="none" strike="noStrike" kern="1200" cap="none" spc="0" normalizeH="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giọng </a:t>
            </a:r>
            <a:r>
              <a:rPr kumimoji="0" lang="vi-VN" sz="2000" b="0"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theo </a:t>
            </a:r>
            <a:r>
              <a:rPr kumimoji="0" lang="vi-VN"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hình thức song ca và tốp ca</a:t>
            </a:r>
          </a:p>
        </p:txBody>
      </p:sp>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43698" y="474179"/>
            <a:ext cx="4400984" cy="2783222"/>
          </a:xfrm>
          <a:prstGeom prst="rect">
            <a:avLst/>
          </a:prstGeom>
        </p:spPr>
      </p:pic>
      <p:pic>
        <p:nvPicPr>
          <p:cNvPr id="2" name="Giai điệu Miền quê e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12249" y="1256190"/>
            <a:ext cx="609600" cy="609600"/>
          </a:xfrm>
          <a:prstGeom prst="rect">
            <a:avLst/>
          </a:prstGeom>
        </p:spPr>
      </p:pic>
    </p:spTree>
    <p:extLst>
      <p:ext uri="{BB962C8B-B14F-4D97-AF65-F5344CB8AC3E}">
        <p14:creationId xmlns:p14="http://schemas.microsoft.com/office/powerpoint/2010/main" val="1612643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11"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990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5">
            <a:alphaModFix amt="80000"/>
            <a:lum/>
          </a:blip>
          <a:srcRect/>
          <a:stretch>
            <a:fillRect/>
          </a:stretch>
        </a:blipFill>
        <a:effectLst/>
      </p:bgPr>
    </p:bg>
    <p:spTree>
      <p:nvGrpSpPr>
        <p:cNvPr id="1" name=""/>
        <p:cNvGrpSpPr/>
        <p:nvPr/>
      </p:nvGrpSpPr>
      <p:grpSpPr>
        <a:xfrm>
          <a:off x="0" y="0"/>
          <a:ext cx="0" cy="0"/>
          <a:chOff x="0" y="0"/>
          <a:chExt cx="0" cy="0"/>
        </a:xfrm>
      </p:grpSpPr>
      <p:pic>
        <p:nvPicPr>
          <p:cNvPr id="19" name="Content Placeholder 15"/>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auto">
          <a:xfrm flipH="1">
            <a:off x="0" y="1973766"/>
            <a:ext cx="12192000" cy="4884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0" y="89964"/>
            <a:ext cx="399340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000" noProof="0" dirty="0" smtClean="0">
                <a:solidFill>
                  <a:srgbClr val="FFFFFF"/>
                </a:solidFill>
                <a:latin typeface="Times New Roman" panose="02020603050405020304" pitchFamily="18" charset="0"/>
                <a:cs typeface="Times New Roman" panose="02020603050405020304" pitchFamily="18" charset="0"/>
              </a:rPr>
              <a:t>Ôn h</a:t>
            </a:r>
            <a:r>
              <a:rPr kumimoji="0" lang="vi-VN" sz="2000" b="0"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át kết hợp vận động theo ý thích</a:t>
            </a:r>
            <a:endParaRPr kumimoji="0" lang="vi-VN"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73173" y="0"/>
            <a:ext cx="7418827" cy="6858000"/>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7200" y="4603639"/>
            <a:ext cx="2877015" cy="2254361"/>
          </a:xfrm>
          <a:prstGeom prst="rect">
            <a:avLst/>
          </a:prstGeom>
        </p:spPr>
      </p:pic>
      <p:pic>
        <p:nvPicPr>
          <p:cNvPr id="2" name="Giai điệu Miền quê e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724615" y="1668966"/>
            <a:ext cx="609600" cy="609600"/>
          </a:xfrm>
          <a:prstGeom prst="rect">
            <a:avLst/>
          </a:prstGeom>
        </p:spPr>
      </p:pic>
    </p:spTree>
    <p:extLst>
      <p:ext uri="{BB962C8B-B14F-4D97-AF65-F5344CB8AC3E}">
        <p14:creationId xmlns:p14="http://schemas.microsoft.com/office/powerpoint/2010/main" val="7606621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10"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990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6138" cy="6858000"/>
          </a:xfrm>
          <a:prstGeom prst="rect">
            <a:avLst/>
          </a:prstGeom>
        </p:spPr>
      </p:pic>
      <p:pic>
        <p:nvPicPr>
          <p:cNvPr id="7" name="Picture 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619894" y="4621988"/>
            <a:ext cx="3382144" cy="2049496"/>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8540"/>
            <a:ext cx="2082034" cy="618190"/>
          </a:xfrm>
          <a:prstGeom prst="rect">
            <a:avLst/>
          </a:prstGeom>
        </p:spPr>
      </p:pic>
      <p:sp>
        <p:nvSpPr>
          <p:cNvPr id="9" name="TextBox 8"/>
          <p:cNvSpPr txBox="1"/>
          <p:nvPr/>
        </p:nvSpPr>
        <p:spPr>
          <a:xfrm>
            <a:off x="5544709" y="861211"/>
            <a:ext cx="1728439" cy="369332"/>
          </a:xfrm>
          <a:prstGeom prst="rect">
            <a:avLst/>
          </a:prstGeom>
          <a:noFill/>
        </p:spPr>
        <p:txBody>
          <a:bodyPr wrap="square" rtlCol="0">
            <a:spAutoFit/>
          </a:bodyPr>
          <a:lstStyle/>
          <a:p>
            <a:r>
              <a:rPr lang="en-US" dirty="0" smtClean="0">
                <a:solidFill>
                  <a:schemeClr val="bg1"/>
                </a:solidFill>
                <a:latin typeface="Times New Roman" panose="02020603050405020304" pitchFamily="18" charset="0"/>
                <a:cs typeface="Times New Roman" panose="02020603050405020304" pitchFamily="18" charset="0"/>
              </a:rPr>
              <a:t>Đọc Tìm hiểu</a:t>
            </a:r>
            <a:endParaRPr lang="vi-VN" dirty="0">
              <a:solidFill>
                <a:schemeClr val="bg1"/>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4602427" y="166167"/>
            <a:ext cx="4137783" cy="463692"/>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w="6600">
                  <a:solidFill>
                    <a:srgbClr val="FF0000"/>
                  </a:solidFill>
                  <a:prstDash val="solid"/>
                </a:ln>
                <a:solidFill>
                  <a:schemeClr val="bg1"/>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Hình</a:t>
            </a:r>
            <a:r>
              <a:rPr kumimoji="0" lang="en-US" sz="2400" b="1" i="0" u="none" strike="noStrike" kern="1200" cap="none" spc="0" normalizeH="0" noProof="0" dirty="0" smtClean="0">
                <a:ln w="6600">
                  <a:solidFill>
                    <a:srgbClr val="FF0000"/>
                  </a:solidFill>
                  <a:prstDash val="solid"/>
                </a:ln>
                <a:solidFill>
                  <a:schemeClr val="bg1"/>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thành kiến thức</a:t>
            </a:r>
            <a:endParaRPr kumimoji="0" lang="en-US" sz="2400" b="1" i="0" u="none" strike="noStrike" kern="1200" cap="none" spc="0" normalizeH="0" baseline="0" noProof="0" dirty="0">
              <a:ln w="6600">
                <a:solidFill>
                  <a:srgbClr val="FF0000"/>
                </a:solidFill>
                <a:prstDash val="solid"/>
              </a:ln>
              <a:solidFill>
                <a:schemeClr val="bg1"/>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1" name="Picture 10"/>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579387" y="85238"/>
            <a:ext cx="2506985" cy="387097"/>
          </a:xfrm>
          <a:prstGeom prst="rect">
            <a:avLst/>
          </a:prstGeom>
        </p:spPr>
      </p:pic>
      <p:pic>
        <p:nvPicPr>
          <p:cNvPr id="12" name="Picture 11"/>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913609" y="1230543"/>
            <a:ext cx="6990638" cy="3321873"/>
          </a:xfrm>
          <a:prstGeom prst="rect">
            <a:avLst/>
          </a:prstGeom>
        </p:spPr>
      </p:pic>
      <p:pic>
        <p:nvPicPr>
          <p:cNvPr id="13" name="Picture 1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0" y="4711929"/>
            <a:ext cx="3597151" cy="2049496"/>
          </a:xfrm>
          <a:prstGeom prst="rect">
            <a:avLst/>
          </a:prstGeom>
        </p:spPr>
      </p:pic>
      <p:sp>
        <p:nvSpPr>
          <p:cNvPr id="2" name="Rectangle 1"/>
          <p:cNvSpPr/>
          <p:nvPr/>
        </p:nvSpPr>
        <p:spPr>
          <a:xfrm>
            <a:off x="2062421" y="127089"/>
            <a:ext cx="1982274" cy="369332"/>
          </a:xfrm>
          <a:prstGeom prst="rect">
            <a:avLst/>
          </a:prstGeom>
        </p:spPr>
        <p:txBody>
          <a:bodyPr wrap="none">
            <a:spAutoFit/>
          </a:bodyPr>
          <a:lstStyle/>
          <a:p>
            <a:r>
              <a:rPr lang="en-US"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KÈN TRÔM-PÉT</a:t>
            </a:r>
            <a:endParaRPr lang="vi-VN" dirty="0">
              <a:solidFill>
                <a:schemeClr val="bg1"/>
              </a:solidFill>
            </a:endParaRPr>
          </a:p>
        </p:txBody>
      </p:sp>
    </p:spTree>
    <p:extLst>
      <p:ext uri="{BB962C8B-B14F-4D97-AF65-F5344CB8AC3E}">
        <p14:creationId xmlns:p14="http://schemas.microsoft.com/office/powerpoint/2010/main" val="22164451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8" name="chuyen trag ngăn.wav"/>
          </p:stSnd>
        </p:sndAc>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6138" cy="6858000"/>
          </a:xfrm>
          <a:prstGeom prst="rect">
            <a:avLst/>
          </a:prstGeom>
        </p:spPr>
      </p:pic>
      <p:pic>
        <p:nvPicPr>
          <p:cNvPr id="7" name="Picture 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619894" y="4621988"/>
            <a:ext cx="3382144" cy="2049496"/>
          </a:xfrm>
          <a:prstGeom prst="rect">
            <a:avLst/>
          </a:prstGeom>
        </p:spPr>
      </p:pic>
      <p:sp>
        <p:nvSpPr>
          <p:cNvPr id="14" name="TextBox 13"/>
          <p:cNvSpPr txBox="1"/>
          <p:nvPr/>
        </p:nvSpPr>
        <p:spPr>
          <a:xfrm>
            <a:off x="163966" y="89972"/>
            <a:ext cx="6359497" cy="369332"/>
          </a:xfrm>
          <a:prstGeom prst="rect">
            <a:avLst/>
          </a:prstGeom>
          <a:noFill/>
        </p:spPr>
        <p:txBody>
          <a:bodyPr wrap="square" rtlCol="0">
            <a:spAutoFit/>
          </a:bodyPr>
          <a:lstStyle/>
          <a:p>
            <a:r>
              <a:rPr lang="en-US" dirty="0" smtClean="0">
                <a:solidFill>
                  <a:schemeClr val="bg1"/>
                </a:solidFill>
                <a:latin typeface="Times New Roman" panose="02020603050405020304" pitchFamily="18" charset="0"/>
                <a:cs typeface="Times New Roman" panose="02020603050405020304" pitchFamily="18" charset="0"/>
              </a:rPr>
              <a:t>Các nhóm nêu xuất xứ, cấu tạo, cách chơi, âm sắc kèn Trôm pét</a:t>
            </a:r>
            <a:endParaRPr lang="vi-VN"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22362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5" name="chuyen trag ngăn.wav"/>
          </p:stSnd>
        </p:sndAc>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6138" cy="6858000"/>
          </a:xfrm>
          <a:prstGeom prst="rect">
            <a:avLst/>
          </a:prstGeom>
        </p:spPr>
      </p:pic>
      <p:pic>
        <p:nvPicPr>
          <p:cNvPr id="7" name="Picture 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619894" y="4621988"/>
            <a:ext cx="3382144" cy="2049496"/>
          </a:xfrm>
          <a:prstGeom prst="rect">
            <a:avLst/>
          </a:prstGeom>
        </p:spPr>
      </p:pic>
      <p:sp>
        <p:nvSpPr>
          <p:cNvPr id="8" name="TextBox 7"/>
          <p:cNvSpPr txBox="1"/>
          <p:nvPr/>
        </p:nvSpPr>
        <p:spPr>
          <a:xfrm>
            <a:off x="163967" y="89972"/>
            <a:ext cx="172059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Chốt kiến thức </a:t>
            </a:r>
            <a:endParaRPr kumimoji="0" lang="vi-VN"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TextBox 8"/>
          <p:cNvSpPr txBox="1"/>
          <p:nvPr/>
        </p:nvSpPr>
        <p:spPr>
          <a:xfrm>
            <a:off x="2252547" y="780636"/>
            <a:ext cx="1275672" cy="369332"/>
          </a:xfrm>
          <a:prstGeom prst="rect">
            <a:avLst/>
          </a:prstGeom>
          <a:noFill/>
        </p:spPr>
        <p:txBody>
          <a:bodyPr wrap="square" rtlCol="0">
            <a:spAutoFit/>
          </a:bodyPr>
          <a:lstStyle/>
          <a:p>
            <a:pPr lvl="0" algn="just"/>
            <a:r>
              <a:rPr kumimoji="0" lang="en-US" sz="1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Cấu tạo:</a:t>
            </a:r>
            <a:endParaRPr kumimoji="0" lang="vi-VN" sz="1800" b="0" i="1" u="none" strike="noStrike" kern="1200" cap="none" spc="0" normalizeH="0" baseline="0" noProof="0" dirty="0">
              <a:ln>
                <a:noFill/>
              </a:ln>
              <a:solidFill>
                <a:schemeClr val="bg1"/>
              </a:solidFill>
              <a:effectLst/>
              <a:uLnTx/>
              <a:uFillTx/>
              <a:latin typeface="+mj-lt"/>
              <a:cs typeface="Times New Roman" panose="02020603050405020304" pitchFamily="18" charset="0"/>
            </a:endParaRPr>
          </a:p>
        </p:txBody>
      </p:sp>
      <p:sp>
        <p:nvSpPr>
          <p:cNvPr id="10" name="Rectangle 9"/>
          <p:cNvSpPr/>
          <p:nvPr/>
        </p:nvSpPr>
        <p:spPr>
          <a:xfrm>
            <a:off x="62474" y="2676031"/>
            <a:ext cx="11939564" cy="923330"/>
          </a:xfrm>
          <a:prstGeom prst="rect">
            <a:avLst/>
          </a:prstGeom>
        </p:spPr>
        <p:txBody>
          <a:bodyPr wrap="square">
            <a:spAutoFit/>
          </a:bodyPr>
          <a:lstStyle/>
          <a:p>
            <a:pPr algn="just"/>
            <a:r>
              <a:rPr kumimoji="0" lang="vi-VN" sz="1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Cách chơi: </a:t>
            </a:r>
            <a:r>
              <a:rPr lang="vi-VN" i="1" dirty="0">
                <a:solidFill>
                  <a:schemeClr val="bg1"/>
                </a:solidFill>
                <a:latin typeface="+mj-lt"/>
              </a:rPr>
              <a:t>Khi chơi người ta thổi vào </a:t>
            </a:r>
            <a:r>
              <a:rPr lang="vi-VN" i="1" dirty="0" smtClean="0">
                <a:solidFill>
                  <a:schemeClr val="bg1"/>
                </a:solidFill>
                <a:latin typeface="+mj-lt"/>
              </a:rPr>
              <a:t>búp kèn </a:t>
            </a:r>
            <a:r>
              <a:rPr lang="vi-VN" i="1" dirty="0">
                <a:solidFill>
                  <a:schemeClr val="bg1"/>
                </a:solidFill>
                <a:latin typeface="+mj-lt"/>
              </a:rPr>
              <a:t>và kết hợp bấm vào các </a:t>
            </a:r>
            <a:r>
              <a:rPr lang="vi-VN" i="1" dirty="0" smtClean="0">
                <a:solidFill>
                  <a:schemeClr val="bg1"/>
                </a:solidFill>
                <a:latin typeface="+mj-lt"/>
              </a:rPr>
              <a:t>phím. </a:t>
            </a:r>
            <a:r>
              <a:rPr lang="vi-VN" i="1" dirty="0">
                <a:solidFill>
                  <a:schemeClr val="bg1"/>
                </a:solidFill>
                <a:latin typeface="+mj-lt"/>
              </a:rPr>
              <a:t>Â</a:t>
            </a:r>
            <a:r>
              <a:rPr lang="vi-VN" i="1" dirty="0" smtClean="0">
                <a:solidFill>
                  <a:schemeClr val="bg1"/>
                </a:solidFill>
                <a:latin typeface="+mj-lt"/>
              </a:rPr>
              <a:t>m </a:t>
            </a:r>
            <a:r>
              <a:rPr lang="vi-VN" i="1" dirty="0">
                <a:solidFill>
                  <a:schemeClr val="bg1"/>
                </a:solidFill>
                <a:latin typeface="+mj-lt"/>
              </a:rPr>
              <a:t>thanh phát ra </a:t>
            </a:r>
            <a:r>
              <a:rPr lang="vi-VN" i="1" dirty="0" smtClean="0">
                <a:solidFill>
                  <a:schemeClr val="bg1"/>
                </a:solidFill>
                <a:latin typeface="+mj-lt"/>
              </a:rPr>
              <a:t>thông qua </a:t>
            </a:r>
            <a:r>
              <a:rPr lang="vi-VN" i="1" dirty="0">
                <a:solidFill>
                  <a:schemeClr val="bg1"/>
                </a:solidFill>
                <a:latin typeface="+mj-lt"/>
              </a:rPr>
              <a:t>đường </a:t>
            </a:r>
            <a:r>
              <a:rPr lang="vi-VN" i="1" dirty="0" smtClean="0">
                <a:solidFill>
                  <a:schemeClr val="bg1"/>
                </a:solidFill>
                <a:latin typeface="+mj-lt"/>
              </a:rPr>
              <a:t>ống, </a:t>
            </a:r>
            <a:r>
              <a:rPr lang="vi-VN" i="1" dirty="0">
                <a:solidFill>
                  <a:schemeClr val="bg1"/>
                </a:solidFill>
                <a:latin typeface="+mj-lt"/>
              </a:rPr>
              <a:t>rồi chạy qua hệ thống </a:t>
            </a:r>
            <a:r>
              <a:rPr lang="vi-VN" i="1" dirty="0" smtClean="0">
                <a:solidFill>
                  <a:schemeClr val="bg1"/>
                </a:solidFill>
                <a:latin typeface="+mj-lt"/>
              </a:rPr>
              <a:t>pit tông </a:t>
            </a:r>
            <a:r>
              <a:rPr lang="vi-VN" i="1" dirty="0">
                <a:solidFill>
                  <a:schemeClr val="bg1"/>
                </a:solidFill>
                <a:latin typeface="+mj-lt"/>
              </a:rPr>
              <a:t>khi bấm hoặc nhả tay sẽ tạo ra những âm thanh cao cấp khác nhau</a:t>
            </a:r>
            <a:endParaRPr lang="vi-VN" i="1" dirty="0">
              <a:solidFill>
                <a:schemeClr val="bg1"/>
              </a:solidFill>
              <a:latin typeface="+mj-lt"/>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smtClean="0">
                <a:ln>
                  <a:noFill/>
                </a:ln>
                <a:solidFill>
                  <a:schemeClr val="bg1"/>
                </a:solidFill>
                <a:effectLst/>
                <a:uLnTx/>
                <a:uFillTx/>
                <a:latin typeface="+mj-lt"/>
                <a:cs typeface="Times New Roman" panose="02020603050405020304" pitchFamily="18" charset="0"/>
              </a:rPr>
              <a:t> </a:t>
            </a:r>
            <a:endParaRPr kumimoji="0" lang="vi-VN" sz="1800" b="0" i="1" u="none" strike="noStrike" kern="1200" cap="none" spc="0" normalizeH="0" baseline="0" noProof="0" dirty="0">
              <a:ln>
                <a:noFill/>
              </a:ln>
              <a:solidFill>
                <a:schemeClr val="bg1"/>
              </a:solidFill>
              <a:effectLst/>
              <a:uLnTx/>
              <a:uFillTx/>
              <a:latin typeface="+mj-lt"/>
              <a:cs typeface="Times New Roman" panose="02020603050405020304" pitchFamily="18" charset="0"/>
            </a:endParaRPr>
          </a:p>
        </p:txBody>
      </p:sp>
      <p:sp>
        <p:nvSpPr>
          <p:cNvPr id="11" name="Rectangle 10"/>
          <p:cNvSpPr/>
          <p:nvPr/>
        </p:nvSpPr>
        <p:spPr>
          <a:xfrm>
            <a:off x="62474" y="3947586"/>
            <a:ext cx="11939564" cy="646331"/>
          </a:xfrm>
          <a:prstGeom prst="rect">
            <a:avLst/>
          </a:prstGeom>
        </p:spPr>
        <p:txBody>
          <a:bodyPr wrap="square">
            <a:spAutoFit/>
          </a:bodyPr>
          <a:lstStyle/>
          <a:p>
            <a:pPr lvl="0" algn="just"/>
            <a:r>
              <a:rPr kumimoji="0" lang="vi-VN" sz="1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mn-cs"/>
              </a:rPr>
              <a:t>Âm sắc:</a:t>
            </a:r>
            <a:r>
              <a:rPr kumimoji="0" lang="vi-VN" sz="18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mn-cs"/>
              </a:rPr>
              <a:t> </a:t>
            </a:r>
            <a:r>
              <a:rPr lang="vi-VN" i="1" dirty="0">
                <a:solidFill>
                  <a:schemeClr val="bg1"/>
                </a:solidFill>
                <a:latin typeface="+mj-lt"/>
              </a:rPr>
              <a:t>Kèn </a:t>
            </a:r>
            <a:r>
              <a:rPr lang="vi-VN" i="1" dirty="0" smtClean="0">
                <a:solidFill>
                  <a:schemeClr val="bg1"/>
                </a:solidFill>
                <a:latin typeface="+mj-lt"/>
              </a:rPr>
              <a:t>Trôm- pét </a:t>
            </a:r>
            <a:r>
              <a:rPr lang="vi-VN" i="1" dirty="0">
                <a:solidFill>
                  <a:schemeClr val="bg1"/>
                </a:solidFill>
                <a:latin typeface="+mj-lt"/>
              </a:rPr>
              <a:t>có thể chơi độc tấu hoặc hòa tấu cùng các nhạc cụ </a:t>
            </a:r>
            <a:r>
              <a:rPr lang="vi-VN" i="1" dirty="0" smtClean="0">
                <a:solidFill>
                  <a:schemeClr val="bg1"/>
                </a:solidFill>
                <a:latin typeface="+mj-lt"/>
              </a:rPr>
              <a:t>khác. Âm </a:t>
            </a:r>
            <a:r>
              <a:rPr lang="vi-VN" i="1" dirty="0">
                <a:solidFill>
                  <a:schemeClr val="bg1"/>
                </a:solidFill>
                <a:latin typeface="+mj-lt"/>
              </a:rPr>
              <a:t>thanh của kèn mang đến những cảm giác mạnh </a:t>
            </a:r>
            <a:r>
              <a:rPr lang="vi-VN" i="1" dirty="0" smtClean="0">
                <a:solidFill>
                  <a:schemeClr val="bg1"/>
                </a:solidFill>
                <a:latin typeface="+mj-lt"/>
              </a:rPr>
              <a:t>mẽ, </a:t>
            </a:r>
            <a:r>
              <a:rPr lang="vi-VN" i="1" dirty="0">
                <a:solidFill>
                  <a:schemeClr val="bg1"/>
                </a:solidFill>
                <a:latin typeface="+mj-lt"/>
              </a:rPr>
              <a:t>tươi </a:t>
            </a:r>
            <a:r>
              <a:rPr lang="vi-VN" i="1" dirty="0" smtClean="0">
                <a:solidFill>
                  <a:schemeClr val="bg1"/>
                </a:solidFill>
                <a:latin typeface="+mj-lt"/>
              </a:rPr>
              <a:t>vui, </a:t>
            </a:r>
            <a:r>
              <a:rPr lang="vi-VN" i="1" dirty="0">
                <a:solidFill>
                  <a:schemeClr val="bg1"/>
                </a:solidFill>
                <a:latin typeface="+mj-lt"/>
              </a:rPr>
              <a:t>rộn ràng đầy cảm xúc cho người </a:t>
            </a:r>
            <a:r>
              <a:rPr lang="vi-VN" i="1" dirty="0" smtClean="0">
                <a:solidFill>
                  <a:schemeClr val="bg1"/>
                </a:solidFill>
                <a:latin typeface="+mj-lt"/>
              </a:rPr>
              <a:t>nghe</a:t>
            </a:r>
            <a:r>
              <a:rPr lang="vi-VN" i="1" dirty="0">
                <a:solidFill>
                  <a:schemeClr val="bg1"/>
                </a:solidFill>
                <a:latin typeface="+mj-lt"/>
              </a:rPr>
              <a:t>.</a:t>
            </a:r>
            <a:endParaRPr lang="vi-VN" i="1" dirty="0" smtClean="0">
              <a:solidFill>
                <a:schemeClr val="bg1"/>
              </a:solidFill>
              <a:latin typeface="+mj-lt"/>
            </a:endParaRPr>
          </a:p>
        </p:txBody>
      </p:sp>
      <p:sp>
        <p:nvSpPr>
          <p:cNvPr id="12" name="TextBox 11"/>
          <p:cNvSpPr txBox="1"/>
          <p:nvPr/>
        </p:nvSpPr>
        <p:spPr>
          <a:xfrm>
            <a:off x="2252547" y="89972"/>
            <a:ext cx="8787577" cy="400110"/>
          </a:xfrm>
          <a:prstGeom prst="rect">
            <a:avLst/>
          </a:prstGeom>
          <a:noFill/>
        </p:spPr>
        <p:txBody>
          <a:bodyPr wrap="square" rtlCol="0">
            <a:spAutoFit/>
          </a:bodyPr>
          <a:lstStyle/>
          <a:p>
            <a:pPr lvl="0" algn="just"/>
            <a:r>
              <a:rPr kumimoji="0" lang="en-US" sz="2000" b="1" i="0"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Xuất</a:t>
            </a:r>
            <a:r>
              <a:rPr kumimoji="0" lang="en-US" sz="2000" b="1" i="0" u="none" strike="noStrike" kern="1200" cap="none" spc="0" normalizeH="0" noProof="0" dirty="0" smtClean="0">
                <a:ln>
                  <a:noFill/>
                </a:ln>
                <a:solidFill>
                  <a:prstClr val="white"/>
                </a:solidFill>
                <a:effectLst/>
                <a:uLnTx/>
                <a:uFillTx/>
                <a:latin typeface="Times New Roman" panose="02020603050405020304" pitchFamily="18" charset="0"/>
                <a:cs typeface="Times New Roman" panose="02020603050405020304" pitchFamily="18" charset="0"/>
              </a:rPr>
              <a:t> xứ: </a:t>
            </a:r>
            <a:r>
              <a:rPr lang="vi-VN" sz="2000" i="1" dirty="0">
                <a:solidFill>
                  <a:prstClr val="white"/>
                </a:solidFill>
                <a:latin typeface="Times New Roman" panose="02020603050405020304" pitchFamily="18" charset="0"/>
                <a:cs typeface="Times New Roman" panose="02020603050405020304" pitchFamily="18" charset="0"/>
              </a:rPr>
              <a:t>Kèn </a:t>
            </a:r>
            <a:r>
              <a:rPr lang="vi-VN" sz="2000" i="1" dirty="0" smtClean="0">
                <a:solidFill>
                  <a:prstClr val="white"/>
                </a:solidFill>
                <a:latin typeface="Times New Roman" panose="02020603050405020304" pitchFamily="18" charset="0"/>
                <a:cs typeface="Times New Roman" panose="02020603050405020304" pitchFamily="18" charset="0"/>
              </a:rPr>
              <a:t>Trôm - pét </a:t>
            </a:r>
            <a:r>
              <a:rPr lang="vi-VN" sz="2000" i="1" dirty="0">
                <a:solidFill>
                  <a:prstClr val="white"/>
                </a:solidFill>
                <a:latin typeface="Times New Roman" panose="02020603050405020304" pitchFamily="18" charset="0"/>
                <a:cs typeface="Times New Roman" panose="02020603050405020304" pitchFamily="18" charset="0"/>
              </a:rPr>
              <a:t>là nhạc cụ hơi được làm bằng </a:t>
            </a:r>
            <a:r>
              <a:rPr lang="vi-VN" sz="2000" i="1" dirty="0" smtClean="0">
                <a:solidFill>
                  <a:prstClr val="white"/>
                </a:solidFill>
                <a:latin typeface="Times New Roman" panose="02020603050405020304" pitchFamily="18" charset="0"/>
                <a:cs typeface="Times New Roman" panose="02020603050405020304" pitchFamily="18" charset="0"/>
              </a:rPr>
              <a:t>đồng, </a:t>
            </a:r>
            <a:r>
              <a:rPr lang="vi-VN" sz="2000" i="1" dirty="0">
                <a:solidFill>
                  <a:prstClr val="white"/>
                </a:solidFill>
                <a:latin typeface="Times New Roman" panose="02020603050405020304" pitchFamily="18" charset="0"/>
                <a:cs typeface="Times New Roman" panose="02020603050405020304" pitchFamily="18" charset="0"/>
              </a:rPr>
              <a:t>có xuất xứ từ châu Âu</a:t>
            </a:r>
            <a:endParaRPr kumimoji="0" lang="vi-VN" sz="200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486297" y="580054"/>
            <a:ext cx="5014542" cy="1682762"/>
          </a:xfrm>
          <a:prstGeom prst="rect">
            <a:avLst/>
          </a:prstGeom>
        </p:spPr>
      </p:pic>
    </p:spTree>
    <p:extLst>
      <p:ext uri="{BB962C8B-B14F-4D97-AF65-F5344CB8AC3E}">
        <p14:creationId xmlns:p14="http://schemas.microsoft.com/office/powerpoint/2010/main" val="25658051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6"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xtured">
  <a:themeElements>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10169</TotalTime>
  <Words>536</Words>
  <Application>Microsoft Macintosh PowerPoint</Application>
  <PresentationFormat>Widescreen</PresentationFormat>
  <Paragraphs>38</Paragraphs>
  <Slides>15</Slides>
  <Notes>0</Notes>
  <HiddenSlides>0</HiddenSlides>
  <MMClips>7</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15</vt:i4>
      </vt:variant>
    </vt:vector>
  </HeadingPairs>
  <TitlesOfParts>
    <vt:vector size="23" baseType="lpstr">
      <vt:lpstr>Arial</vt:lpstr>
      <vt:lpstr>Calibri</vt:lpstr>
      <vt:lpstr>Tahoma</vt:lpstr>
      <vt:lpstr>Times New Roman</vt:lpstr>
      <vt:lpstr>Wingdings</vt:lpstr>
      <vt:lpstr>1_Office Theme</vt:lpstr>
      <vt:lpstr>2_Office Theme</vt:lpstr>
      <vt:lpstr>Textured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Microsoft Office User</cp:lastModifiedBy>
  <cp:revision>1286</cp:revision>
  <dcterms:created xsi:type="dcterms:W3CDTF">2020-08-30T12:35:12Z</dcterms:created>
  <dcterms:modified xsi:type="dcterms:W3CDTF">2023-09-02T06:24:30Z</dcterms:modified>
</cp:coreProperties>
</file>