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6"/>
  </p:notesMasterIdLst>
  <p:sldIdLst>
    <p:sldId id="341" r:id="rId5"/>
    <p:sldId id="340" r:id="rId6"/>
    <p:sldId id="339" r:id="rId7"/>
    <p:sldId id="316" r:id="rId8"/>
    <p:sldId id="319" r:id="rId9"/>
    <p:sldId id="327" r:id="rId10"/>
    <p:sldId id="328" r:id="rId11"/>
    <p:sldId id="334" r:id="rId12"/>
    <p:sldId id="342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350" r:id="rId21"/>
    <p:sldId id="351" r:id="rId22"/>
    <p:sldId id="352" r:id="rId23"/>
    <p:sldId id="353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3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5" Type="http://schemas.openxmlformats.org/officeDocument/2006/relationships/image" Target="../media/image3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gif"/><Relationship Id="rId5" Type="http://schemas.openxmlformats.org/officeDocument/2006/relationships/image" Target="../media/image3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.mp3"/><Relationship Id="rId7" Type="http://schemas.openxmlformats.org/officeDocument/2006/relationships/image" Target="../media/image33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6.png"/><Relationship Id="rId4" Type="http://schemas.openxmlformats.org/officeDocument/2006/relationships/audio" Target="../media/media6.mp3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audio" Target="../media/audio1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5.png"/><Relationship Id="rId5" Type="http://schemas.openxmlformats.org/officeDocument/2006/relationships/image" Target="../media/image33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33.jpg"/><Relationship Id="rId15" Type="http://schemas.openxmlformats.org/officeDocument/2006/relationships/audio" Target="../media/audio1.wav"/><Relationship Id="rId10" Type="http://schemas.openxmlformats.org/officeDocument/2006/relationships/image" Target="../media/image51.png"/><Relationship Id="rId4" Type="http://schemas.openxmlformats.org/officeDocument/2006/relationships/audio" Target="../media/audio1.wav"/><Relationship Id="rId9" Type="http://schemas.openxmlformats.org/officeDocument/2006/relationships/image" Target="../media/image50.png"/><Relationship Id="rId1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7.png"/><Relationship Id="rId4" Type="http://schemas.openxmlformats.org/officeDocument/2006/relationships/image" Target="../media/image56.gif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6.xml"/><Relationship Id="rId18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5" Type="http://schemas.openxmlformats.org/officeDocument/2006/relationships/slide" Target="slide7.xml"/><Relationship Id="rId10" Type="http://schemas.openxmlformats.org/officeDocument/2006/relationships/image" Target="../media/image19.png"/><Relationship Id="rId19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25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25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1.png"/><Relationship Id="rId4" Type="http://schemas.openxmlformats.org/officeDocument/2006/relationships/image" Target="../media/image25.jp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9.png"/><Relationship Id="rId10" Type="http://schemas.openxmlformats.org/officeDocument/2006/relationships/audio" Target="../media/audio1.wav"/><Relationship Id="rId4" Type="http://schemas.openxmlformats.org/officeDocument/2006/relationships/image" Target="../media/image25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57" y="4061729"/>
            <a:ext cx="3282604" cy="28732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9622" y="618365"/>
            <a:ext cx="10233727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sz="2400" dirty="0">
              <a:solidFill>
                <a:srgbClr val="FFFF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22" y="1330091"/>
            <a:ext cx="7943715" cy="201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4136" y="218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7087" y="143665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63770" y="656540"/>
            <a:ext cx="5216088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gam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Đô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trưởng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1" y="2046250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67476" y="494009"/>
            <a:ext cx="4936142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1" y="1673625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3024" y="2582313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99921" y="566875"/>
            <a:ext cx="7517501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79" y="1632445"/>
            <a:ext cx="10929281" cy="212830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221898" y="3893026"/>
            <a:ext cx="7498619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57789" y="476063"/>
            <a:ext cx="5385772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91" y="2738101"/>
            <a:ext cx="595799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448474"/>
            <a:ext cx="11970694" cy="1105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903" y="2720187"/>
            <a:ext cx="595799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883" y="2779836"/>
            <a:ext cx="595799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414" y="2784074"/>
            <a:ext cx="595799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598" y="31242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10FD50-F28B-3F2B-5675-A4766A944A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381" y="2811454"/>
            <a:ext cx="595799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3C4034-A597-70C6-2CD2-08A580C0E1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63" y="2794538"/>
            <a:ext cx="595799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AE837F-676B-805B-F849-7A2A6133EA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408" y="2775222"/>
            <a:ext cx="595799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96C6D6-4819-FCCE-650B-D9012EE623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082" y="2738101"/>
            <a:ext cx="595799" cy="609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1F017D-F486-0409-DF96-30EE4F2FA3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28" y="2738101"/>
            <a:ext cx="5957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tên và chỉ các nốt trong bài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3448" y="379746"/>
            <a:ext cx="3244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74" y="1345372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543615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0838" y="26820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83539" y="420983"/>
            <a:ext cx="92249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996" y="1007191"/>
            <a:ext cx="10997076" cy="53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8" y="200312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17313" y="3986474"/>
            <a:ext cx="7784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4575" y="57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42" y="404492"/>
            <a:ext cx="11385494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8811" y="404492"/>
            <a:ext cx="2853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364" y="2114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5490" y="1521303"/>
            <a:ext cx="3316489" cy="743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23603" y="2287098"/>
            <a:ext cx="801920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DẤU LẶNG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32211" y="2925520"/>
            <a:ext cx="4798577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3200" b="1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32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980" y="3988835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33401"/>
            <a:ext cx="11809141" cy="407029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rot="10800000" flipV="1">
            <a:off x="420785" y="921311"/>
            <a:ext cx="4341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21" y="3108161"/>
            <a:ext cx="615884" cy="29686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67" y="3068081"/>
            <a:ext cx="545606" cy="3739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956" y="3087084"/>
            <a:ext cx="545607" cy="35030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460" y="3042152"/>
            <a:ext cx="598818" cy="3460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60" y="4464455"/>
            <a:ext cx="448218" cy="3278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4442013"/>
            <a:ext cx="620145" cy="350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227" y="3052479"/>
            <a:ext cx="597909" cy="46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95" y="4420269"/>
            <a:ext cx="592977" cy="50160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13" y="3108161"/>
            <a:ext cx="545607" cy="39131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31" y="4512380"/>
            <a:ext cx="623159" cy="39131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17" y="3108161"/>
            <a:ext cx="514170" cy="350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37" y="4442013"/>
            <a:ext cx="545606" cy="3377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26" y="4464455"/>
            <a:ext cx="545606" cy="35377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984" y="4444484"/>
            <a:ext cx="593552" cy="367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53" y="3004845"/>
            <a:ext cx="514170" cy="49092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415" y="4456542"/>
            <a:ext cx="444453" cy="4653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553" y="3042152"/>
            <a:ext cx="514170" cy="41631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643" y="4483523"/>
            <a:ext cx="444453" cy="353772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81" y="2827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Hãy 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472361" y="3943203"/>
            <a:ext cx="3842765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đọc mẫu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609" y="4033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1615</TotalTime>
  <Words>360</Words>
  <Application>Microsoft Office PowerPoint</Application>
  <PresentationFormat>Widescreen</PresentationFormat>
  <Paragraphs>43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Tahoma</vt:lpstr>
      <vt:lpstr>Times New Roman</vt:lpstr>
      <vt:lpstr>Wingdings</vt:lpstr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166</cp:revision>
  <dcterms:created xsi:type="dcterms:W3CDTF">2022-07-19T08:03:09Z</dcterms:created>
  <dcterms:modified xsi:type="dcterms:W3CDTF">2024-03-16T11:49:28Z</dcterms:modified>
</cp:coreProperties>
</file>