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286" r:id="rId5"/>
    <p:sldId id="266" r:id="rId6"/>
    <p:sldId id="267" r:id="rId7"/>
    <p:sldId id="269" r:id="rId8"/>
    <p:sldId id="271" r:id="rId9"/>
    <p:sldId id="287" r:id="rId10"/>
    <p:sldId id="288" r:id="rId11"/>
    <p:sldId id="289" r:id="rId12"/>
    <p:sldId id="290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9" r:id="rId27"/>
    <p:sldId id="308" r:id="rId28"/>
    <p:sldId id="262" r:id="rId29"/>
    <p:sldId id="260" r:id="rId30"/>
    <p:sldId id="27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5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32.jp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55" y="1316449"/>
            <a:ext cx="9144000" cy="5111004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0" y="-171400"/>
            <a:ext cx="9144000" cy="7029400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404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9816" y="303477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08" y="1299681"/>
            <a:ext cx="8587984" cy="14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55641" y="2779723"/>
            <a:ext cx="6880711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6400" y="5151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7ADDAF3D-B33C-452F-ACF4-A9C43FEAAF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097" end="2022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5880" y="26674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052736"/>
            <a:ext cx="8669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67608" y="2652414"/>
            <a:ext cx="8208912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6560" y="747936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C70D41F3-C422-4E84-8BC8-A27AFC9B3C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617" end="196774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171" y="137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5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4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81124"/>
            <a:ext cx="8640960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732525" y="2410383"/>
            <a:ext cx="7924713" cy="5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dịu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dàng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thương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yêu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mang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bao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niềm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tha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thiết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2304" y="371523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D4E9E8DC-F1D6-4DD7-8008-B9760F911D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042" end="19125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9896" y="575938"/>
            <a:ext cx="158417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9496" y="1027114"/>
            <a:ext cx="10009112" cy="2086853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Chẳng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nhìn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thấy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ran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dịu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thương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niềm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880" y="72231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7295167B-E7CB-4398-9F5F-E1C5A87313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19160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3552" y="3565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26674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74632"/>
            <a:ext cx="8640960" cy="16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67636" y="2668425"/>
            <a:ext cx="813058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da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,         se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2" name="Oval 1"/>
          <p:cNvSpPr/>
          <p:nvPr/>
        </p:nvSpPr>
        <p:spPr>
          <a:xfrm rot="775722">
            <a:off x="4432354" y="948915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775722">
            <a:off x="7888738" y="1270624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0136" y="335407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50AF1DFF-B7DF-4A6E-9313-22DADBA0EE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522" end="1823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26674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24745"/>
            <a:ext cx="8640960" cy="13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057520" y="2514515"/>
            <a:ext cx="8610481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 rot="775722">
            <a:off x="4986628" y="1290694"/>
            <a:ext cx="874544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75722">
            <a:off x="8104761" y="1038680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6520" y="819945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2700DF50-922D-4E09-98C3-7DB964B7C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413" end="17503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868" y="168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26674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95" y="974631"/>
            <a:ext cx="864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783633" y="2601588"/>
            <a:ext cx="7417219" cy="5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6560" y="898043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EF698B95-D865-44EB-A174-3B0943132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526" end="16986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1424" y="1425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26674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24" y="1196752"/>
            <a:ext cx="866345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783633" y="2564904"/>
            <a:ext cx="7156679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6080" y="342945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ABDDBBDD-A2C1-4AEA-A7BD-4D3CF0254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242" end="16581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9855" y="319132"/>
            <a:ext cx="237626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416" y="908720"/>
            <a:ext cx="10513168" cy="208685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C4+5+6+7+8=9+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368" y="439173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B5F02612-5A66-428E-A6CE-DDFE4A356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522" end="1658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5560" y="3558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5880" y="26674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24769" y="2551592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102" y="343455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8E5AD136-00C8-4484-AD75-27B051AAF5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61007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8" name="WordArt 8"/>
          <p:cNvSpPr>
            <a:spLocks noChangeArrowheads="1" noChangeShapeType="1" noTextEdit="1"/>
          </p:cNvSpPr>
          <p:nvPr/>
        </p:nvSpPr>
        <p:spPr bwMode="auto">
          <a:xfrm>
            <a:off x="2209800" y="116632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 NỐT NHẠC VUI</a:t>
            </a:r>
          </a:p>
        </p:txBody>
      </p:sp>
      <p:pic>
        <p:nvPicPr>
          <p:cNvPr id="6" name="Picture 10" descr="C:\Users\Administrator\Desktop\hinh nen dep pp\TOG NOT NHAC+KY HIEU B TA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01" y="2093739"/>
            <a:ext cx="28051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125430" y="980728"/>
            <a:ext cx="2819400" cy="2743200"/>
          </a:xfrm>
          <a:prstGeom prst="irregularSeal1">
            <a:avLst/>
          </a:prstGeom>
          <a:solidFill>
            <a:srgbClr val="A3FB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</a:p>
        </p:txBody>
      </p:sp>
      <p:pic>
        <p:nvPicPr>
          <p:cNvPr id="3074" name="Picture 2" descr="C:\Users\Administrator\Desktop\hinh nen dep pp\TOG NOT NHAC+KY HIEU B TA\z2340670565377_254e301c8058d95e2a7a9cc104d9b3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34" y="1772817"/>
            <a:ext cx="2784512" cy="31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554647" y="884078"/>
            <a:ext cx="2819400" cy="25908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</a:p>
        </p:txBody>
      </p:sp>
      <p:sp>
        <p:nvSpPr>
          <p:cNvPr id="2" name="TextBox 1"/>
          <p:cNvSpPr txBox="1"/>
          <p:nvPr/>
        </p:nvSpPr>
        <p:spPr>
          <a:xfrm rot="19851351">
            <a:off x="4094737" y="4963843"/>
            <a:ext cx="415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HĐ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6621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3832" y="26674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24769" y="2551592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0416" y="383434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CC83C692-05B0-4B13-A67E-2DCA183B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374" end="156591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11824" y="54868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9+10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37909" y="2228439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51585" y="1412776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C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2384" y="367530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98352DF6-7021-45A2-B598-BB845935B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5548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432" y="1383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392" y="1137591"/>
            <a:ext cx="10945216" cy="193899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ca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Ve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912" y="387897"/>
            <a:ext cx="17281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pic>
        <p:nvPicPr>
          <p:cNvPr id="3" name="C4+5+6+7+8=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5400" y="464967"/>
            <a:ext cx="609600" cy="609600"/>
          </a:xfrm>
          <a:prstGeom prst="rect">
            <a:avLst/>
          </a:prstGeom>
        </p:spPr>
      </p:pic>
      <p:pic>
        <p:nvPicPr>
          <p:cNvPr id="5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D1C60ABE-AFE8-4C7F-B219-033664D0B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257" end="15585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560" y="372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1919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079776" y="160513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32104" y="622177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4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3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DAN DOG CA MUA 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542096"/>
            <a:ext cx="11809312" cy="63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496" y="322504"/>
            <a:ext cx="26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0256" y="250194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511" y="121809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376" y="2636912"/>
            <a:ext cx="3636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376" y="3789040"/>
            <a:ext cx="383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0136" y="1784371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4152" y="2895372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3752" y="203612"/>
            <a:ext cx="417646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178" y="4331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6" y="574501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37" y="1577083"/>
            <a:ext cx="684076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51" y="3193114"/>
            <a:ext cx="508606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62" y="3191488"/>
            <a:ext cx="488610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90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1117" y="6201397"/>
            <a:ext cx="54726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3364" y="247129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ran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384" y="437072"/>
            <a:ext cx="749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90" y="1103119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1" y="1872560"/>
            <a:ext cx="393700" cy="6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15" y="1893990"/>
            <a:ext cx="365125" cy="6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09" y="1700535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06" y="3264489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17" y="3433581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91" y="322774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01" y="3402924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86" y="3375036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8" y="3255134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52384" y="836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50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91344" y="404664"/>
            <a:ext cx="116652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7968" y="1358771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ĐÁP ÁN CÂU 1: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09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869160"/>
            <a:ext cx="2376264" cy="2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524000" y="1"/>
            <a:ext cx="9324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1060" y="1135153"/>
            <a:ext cx="485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ĐÁP ÁN CÂU 2: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Đuối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271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7968" y="980728"/>
            <a:ext cx="5025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2144" y="260648"/>
            <a:ext cx="3168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27</a:t>
            </a:r>
          </a:p>
          <a:p>
            <a:r>
              <a:rPr lang="de-DE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150665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8" name="Rectangle 7"/>
          <p:cNvSpPr/>
          <p:nvPr/>
        </p:nvSpPr>
        <p:spPr>
          <a:xfrm>
            <a:off x="8400256" y="1410138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 Minh Châu</a:t>
            </a:r>
          </a:p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99856" y="254536"/>
            <a:ext cx="2354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2.HĐ TÌM HIỂU-KHÁM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9897" y="2852936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20-8-1944,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Do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Tác giả tác phẩm: Nhạc sĩ Lê Minh Châu và Dàn đồng ca mùa hạ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276873"/>
            <a:ext cx="3384376" cy="31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56241" y="3356992"/>
            <a:ext cx="2376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3284" y="1259916"/>
            <a:ext cx="328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giả-tác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6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955768" y="1070403"/>
            <a:ext cx="10297144" cy="53109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63752" y="288776"/>
            <a:ext cx="4032448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68208" y="622177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245" y="1113831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1612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5520" y="1196752"/>
            <a:ext cx="8712968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5520" y="3927532"/>
            <a:ext cx="8712968" cy="2462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tràn tiếng nhạc dậy nghe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9+10: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5840" y="383759"/>
            <a:ext cx="273630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5521" y="722315"/>
            <a:ext cx="1800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775520" y="3465865"/>
            <a:ext cx="16561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364487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477702"/>
            <a:ext cx="10081119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35560" y="2865175"/>
            <a:ext cx="907300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2279576" y="81959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3768" y="83143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84" y="404664"/>
            <a:ext cx="4320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</p:txBody>
      </p:sp>
      <p:pic>
        <p:nvPicPr>
          <p:cNvPr id="10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9A861B17-1B36-479C-ACC3-F217C0DEB9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20708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392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794</Words>
  <Application>Microsoft Office PowerPoint</Application>
  <PresentationFormat>Widescreen</PresentationFormat>
  <Paragraphs>80</Paragraphs>
  <Slides>28</Slides>
  <Notes>1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95</cp:revision>
  <dcterms:created xsi:type="dcterms:W3CDTF">2021-03-22T01:09:41Z</dcterms:created>
  <dcterms:modified xsi:type="dcterms:W3CDTF">2024-03-17T15:05:27Z</dcterms:modified>
</cp:coreProperties>
</file>