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84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86" r:id="rId15"/>
    <p:sldId id="273" r:id="rId16"/>
    <p:sldId id="282" r:id="rId17"/>
    <p:sldId id="283" r:id="rId18"/>
    <p:sldId id="274" r:id="rId19"/>
    <p:sldId id="275" r:id="rId20"/>
    <p:sldId id="285" r:id="rId21"/>
    <p:sldId id="27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753" autoAdjust="0"/>
  </p:normalViewPr>
  <p:slideViewPr>
    <p:cSldViewPr>
      <p:cViewPr varScale="1">
        <p:scale>
          <a:sx n="72" d="100"/>
          <a:sy n="72" d="100"/>
        </p:scale>
        <p:origin x="432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3B1527EC-F85E-4315-AE6C-9E624BA525B8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22430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4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0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A801A2F-B67E-42FC-AA9D-6390FB34BF81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3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3B1527EC-F85E-4315-AE6C-9E624BA525B8}" type="slidenum">
              <a:rPr lang="en-US" sz="1200" b="0" strike="noStrike" spc="-1" smtClean="0">
                <a:solidFill>
                  <a:srgbClr val="000000"/>
                </a:solidFill>
                <a:latin typeface="Arial"/>
              </a:rPr>
              <a:t>6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78742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3B1527EC-F85E-4315-AE6C-9E624BA525B8}" type="slidenum">
              <a:rPr kumimoji="0" lang="en-US" sz="1200" b="0" i="0" u="none" strike="noStrike" kern="1200" cap="none" spc="-1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14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96918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3B1527EC-F85E-4315-AE6C-9E624BA525B8}" type="slidenum">
              <a:rPr lang="en-US" sz="1200" b="0" strike="noStrike" spc="-1" smtClean="0">
                <a:solidFill>
                  <a:srgbClr val="000000"/>
                </a:solidFill>
                <a:latin typeface="Arial"/>
              </a:rPr>
              <a:t>16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84233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3B1527EC-F85E-4315-AE6C-9E624BA525B8}" type="slidenum">
              <a:rPr kumimoji="0" lang="en-US" sz="1200" b="0" i="0" u="none" strike="noStrike" kern="1200" cap="none" spc="-1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17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750378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3B1527EC-F85E-4315-AE6C-9E624BA525B8}" type="slidenum">
              <a:rPr kumimoji="0" lang="en-US" sz="1200" b="0" i="0" u="none" strike="noStrike" kern="1200" cap="none" spc="-1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20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3180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109712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10400" y="3964320"/>
            <a:ext cx="109712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20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10400" y="396432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32000" y="396432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20000" y="160020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029200" y="160020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10400" y="396432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20000" y="396432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029200" y="396432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10400" y="1600200"/>
            <a:ext cx="1097120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spcBef>
                <a:spcPts val="1109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1097120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535360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2000" y="1600200"/>
            <a:ext cx="535360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10400" y="274320"/>
            <a:ext cx="1097120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spcBef>
                <a:spcPts val="1109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32000" y="1600200"/>
            <a:ext cx="535360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10400" y="396432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535360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20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2000" y="396432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20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10400" y="3964320"/>
            <a:ext cx="109712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111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1097120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44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1029990" lvl="1" indent="-395196">
              <a:spcBef>
                <a:spcPts val="1109"/>
              </a:spcBef>
              <a:buClr>
                <a:srgbClr val="000000"/>
              </a:buClr>
              <a:buFont typeface="Arial"/>
              <a:buChar char="–"/>
              <a:tabLst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444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585584" lvl="2" indent="-315597">
              <a:spcBef>
                <a:spcPts val="1109"/>
              </a:spcBef>
              <a:buClr>
                <a:srgbClr val="000000"/>
              </a:buClr>
              <a:buFont typeface="Arial"/>
              <a:buChar char="•"/>
              <a:tabLst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444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2220378" lvl="3" indent="-315597">
              <a:spcBef>
                <a:spcPts val="1109"/>
              </a:spcBef>
              <a:buClr>
                <a:srgbClr val="000000"/>
              </a:buClr>
              <a:buFont typeface="Arial"/>
              <a:buChar char="–"/>
              <a:tabLst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444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855571" lvl="4" indent="-315597">
              <a:spcBef>
                <a:spcPts val="1109"/>
              </a:spcBef>
              <a:buClr>
                <a:srgbClr val="000000"/>
              </a:buClr>
              <a:buFont typeface="Arial"/>
              <a:buChar char="»"/>
              <a:tabLst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444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855571" lvl="5" indent="-315597">
              <a:spcBef>
                <a:spcPts val="1109"/>
              </a:spcBef>
              <a:buClr>
                <a:srgbClr val="000000"/>
              </a:buClr>
              <a:buFont typeface="Arial"/>
              <a:buChar char="»"/>
              <a:tabLst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444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855571" lvl="6" indent="-315597">
              <a:spcBef>
                <a:spcPts val="1109"/>
              </a:spcBef>
              <a:buClr>
                <a:srgbClr val="000000"/>
              </a:buClr>
              <a:buFont typeface="Arial"/>
              <a:buChar char="»"/>
              <a:tabLst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444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610400" y="6244920"/>
            <a:ext cx="284320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4166400" y="6244920"/>
            <a:ext cx="385920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8738400" y="6244920"/>
            <a:ext cx="284320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fld id="{819AA8DC-37A4-40C6-80E6-F62622C9FB27}" type="slidenum">
              <a:rPr lang="en-US" sz="1889" spc="-1" smtClean="0">
                <a:solidFill>
                  <a:srgbClr val="000000"/>
                </a:solidFill>
              </a:rPr>
              <a:pPr algn="r">
                <a:tabLst>
                  <a:tab pos="0" algn="l"/>
                  <a:tab pos="1015990" algn="l"/>
                  <a:tab pos="2031980" algn="l"/>
                  <a:tab pos="3047970" algn="l"/>
                  <a:tab pos="4063959" algn="l"/>
                  <a:tab pos="5079949" algn="l"/>
                  <a:tab pos="6095939" algn="l"/>
                  <a:tab pos="7111929" algn="l"/>
                  <a:tab pos="8127919" algn="l"/>
                  <a:tab pos="9143909" algn="l"/>
                  <a:tab pos="10159898" algn="l"/>
                  <a:tab pos="11175888" algn="l"/>
                </a:tabLst>
              </a:pPr>
              <a:t>‹#›</a:t>
            </a:fld>
            <a:endParaRPr lang="en-US" sz="1889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>
        <a:tabLst>
          <a:tab pos="0" algn="l"/>
          <a:tab pos="1015990" algn="l"/>
          <a:tab pos="2031980" algn="l"/>
          <a:tab pos="3047970" algn="l"/>
          <a:tab pos="4063959" algn="l"/>
          <a:tab pos="5079949" algn="l"/>
          <a:tab pos="6095939" algn="l"/>
          <a:tab pos="7111929" algn="l"/>
          <a:tab pos="8127919" algn="l"/>
          <a:tab pos="9143909" algn="l"/>
          <a:tab pos="10159898" algn="l"/>
          <a:tab pos="11175888" algn="l"/>
        </a:tabLst>
        <a:defRPr/>
      </a:lvl1pPr>
    </p:titleStyle>
    <p:bodyStyle>
      <a:lvl1pPr marL="474395" indent="-474395">
        <a:spcBef>
          <a:spcPts val="1109"/>
        </a:spcBef>
        <a:buClr>
          <a:srgbClr val="000000"/>
        </a:buClr>
        <a:buFont typeface="Arial"/>
        <a:buChar char="•"/>
        <a:tabLst>
          <a:tab pos="1015990" algn="l"/>
          <a:tab pos="2031980" algn="l"/>
          <a:tab pos="3047970" algn="l"/>
          <a:tab pos="4063959" algn="l"/>
          <a:tab pos="5079949" algn="l"/>
          <a:tab pos="6095939" algn="l"/>
          <a:tab pos="7111929" algn="l"/>
          <a:tab pos="8127919" algn="l"/>
          <a:tab pos="9143909" algn="l"/>
          <a:tab pos="10159898" algn="l"/>
          <a:tab pos="11175888" algn="l"/>
        </a:tabLst>
        <a:defRPr/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NULL" TargetMode="External"/><Relationship Id="rId7" Type="http://schemas.openxmlformats.org/officeDocument/2006/relationships/image" Target="../media/image30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9.jpeg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7.png"/><Relationship Id="rId4" Type="http://schemas.microsoft.com/office/2007/relationships/media" Target="../media/media5.mp3"/><Relationship Id="rId9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NULL" TargetMode="External"/><Relationship Id="rId7" Type="http://schemas.openxmlformats.org/officeDocument/2006/relationships/image" Target="../media/image25.jpe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9.jpe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9.png"/><Relationship Id="rId4" Type="http://schemas.microsoft.com/office/2007/relationships/media" Target="../media/media5.mp3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NULL" TargetMode="External"/><Relationship Id="rId7" Type="http://schemas.openxmlformats.org/officeDocument/2006/relationships/image" Target="../media/image24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9.jpeg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7.png"/><Relationship Id="rId4" Type="http://schemas.microsoft.com/office/2007/relationships/media" Target="../media/media5.mp3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NULL" TargetMode="External"/><Relationship Id="rId7" Type="http://schemas.openxmlformats.org/officeDocument/2006/relationships/image" Target="../media/image34.jpe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9.jpe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9.png"/><Relationship Id="rId4" Type="http://schemas.microsoft.com/office/2007/relationships/media" Target="../media/media5.mp3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microsoft.com/office/2007/relationships/media" Target="../media/media3.mp3"/><Relationship Id="rId7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5.jpe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4.png"/><Relationship Id="rId4" Type="http://schemas.openxmlformats.org/officeDocument/2006/relationships/audio" Target="../media/media3.mp3"/><Relationship Id="rId9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1.mp4"/><Relationship Id="rId1" Type="http://schemas.openxmlformats.org/officeDocument/2006/relationships/video" Target="NULL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2.mp4"/><Relationship Id="rId1" Type="http://schemas.openxmlformats.org/officeDocument/2006/relationships/video" Target="NULL" TargetMode="External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microsoft.com/office/2007/relationships/media" Target="../media/media3.mp3"/><Relationship Id="rId7" Type="http://schemas.openxmlformats.org/officeDocument/2006/relationships/image" Target="../media/image17.png"/><Relationship Id="rId12" Type="http://schemas.openxmlformats.org/officeDocument/2006/relationships/image" Target="../media/image3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5.jpe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4.png"/><Relationship Id="rId4" Type="http://schemas.openxmlformats.org/officeDocument/2006/relationships/audio" Target="../media/media3.mp3"/><Relationship Id="rId9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3.jpeg"/><Relationship Id="rId3" Type="http://schemas.microsoft.com/office/2007/relationships/media" Target="../media/media3.mp3"/><Relationship Id="rId7" Type="http://schemas.openxmlformats.org/officeDocument/2006/relationships/image" Target="../media/image17.png"/><Relationship Id="rId12" Type="http://schemas.openxmlformats.org/officeDocument/2006/relationships/image" Target="../media/image39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40.jpe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5.jpeg"/><Relationship Id="rId4" Type="http://schemas.openxmlformats.org/officeDocument/2006/relationships/audio" Target="../media/media3.mp3"/><Relationship Id="rId9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openxmlformats.org/officeDocument/2006/relationships/audio" Target="../media/media1.wav"/><Relationship Id="rId16" Type="http://schemas.openxmlformats.org/officeDocument/2006/relationships/image" Target="../media/image17.png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2.gif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microsoft.com/office/2007/relationships/media" Target="../media/media3.mp3"/><Relationship Id="rId7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5.jpe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4.png"/><Relationship Id="rId4" Type="http://schemas.openxmlformats.org/officeDocument/2006/relationships/audio" Target="../media/media3.mp3"/><Relationship Id="rId9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5.mp3"/><Relationship Id="rId7" Type="http://schemas.openxmlformats.org/officeDocument/2006/relationships/image" Target="../media/image28.jpeg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19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audio" Target="NULL" TargetMode="External"/><Relationship Id="rId7" Type="http://schemas.openxmlformats.org/officeDocument/2006/relationships/image" Target="../media/image30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9.jpe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9.png"/><Relationship Id="rId4" Type="http://schemas.microsoft.com/office/2007/relationships/media" Target="../media/media5.mp3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-138085" y="0"/>
            <a:ext cx="6254800" cy="6858000"/>
          </a:xfrm>
          <a:prstGeom prst="rect">
            <a:avLst/>
          </a:prstGeom>
          <a:ln w="0"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 rot="10800000" flipH="1">
            <a:off x="-35200" y="7125800"/>
            <a:ext cx="12227200" cy="112800"/>
          </a:xfrm>
          <a:prstGeom prst="rect">
            <a:avLst/>
          </a:prstGeom>
          <a:ln w="0">
            <a:noFill/>
          </a:ln>
        </p:spPr>
      </p:pic>
      <p:pic>
        <p:nvPicPr>
          <p:cNvPr id="53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943682" y="41044"/>
            <a:ext cx="4127600" cy="3333600"/>
          </a:xfrm>
          <a:prstGeom prst="rect">
            <a:avLst/>
          </a:prstGeom>
          <a:ln w="0">
            <a:noFill/>
          </a:ln>
        </p:spPr>
      </p:pic>
      <p:sp>
        <p:nvSpPr>
          <p:cNvPr id="54" name="Rectangle 5"/>
          <p:cNvSpPr/>
          <p:nvPr/>
        </p:nvSpPr>
        <p:spPr>
          <a:xfrm>
            <a:off x="7207200" y="3429000"/>
            <a:ext cx="3870000" cy="6756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556" b="1" spc="-1">
                <a:solidFill>
                  <a:srgbClr val="1713CB"/>
                </a:solidFill>
                <a:latin typeface="Times New Roman"/>
                <a:ea typeface="Times New Roman"/>
              </a:rPr>
              <a:t>TIẾT 1 CHỦ ĐỀ 7</a:t>
            </a:r>
            <a:endParaRPr lang="en-US" sz="3556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" name="Rectangle 5"/>
          <p:cNvSpPr/>
          <p:nvPr/>
        </p:nvSpPr>
        <p:spPr>
          <a:xfrm>
            <a:off x="6254800" y="5681401"/>
            <a:ext cx="5799600" cy="6756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556" b="1" spc="-1" dirty="0">
                <a:solidFill>
                  <a:srgbClr val="C00000"/>
                </a:solidFill>
                <a:latin typeface="Constantia"/>
                <a:ea typeface="Times New Roman"/>
              </a:rPr>
              <a:t>GV: </a:t>
            </a:r>
            <a:r>
              <a:rPr lang="vi-VN" sz="3556" b="1" spc="-1" dirty="0">
                <a:solidFill>
                  <a:srgbClr val="C00000"/>
                </a:solidFill>
                <a:latin typeface="Constantia"/>
                <a:ea typeface="Times New Roman"/>
              </a:rPr>
              <a:t>Vũ Kim Dung</a:t>
            </a:r>
            <a:endParaRPr lang="en-US" sz="2667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" name="Picture 4" descr="pcp_download_120"/>
          <p:cNvPicPr/>
          <p:nvPr/>
        </p:nvPicPr>
        <p:blipFill>
          <a:blip r:embed="rId5"/>
          <a:stretch/>
        </p:blipFill>
        <p:spPr>
          <a:xfrm>
            <a:off x="8794800" y="4143400"/>
            <a:ext cx="658000" cy="1349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11" descr="14"/>
          <p:cNvPicPr/>
          <p:nvPr/>
        </p:nvPicPr>
        <p:blipFill>
          <a:blip r:embed="rId6"/>
          <a:srcRect l="11783" t="6992" r="31020" b="12544"/>
          <a:stretch/>
        </p:blipFill>
        <p:spPr>
          <a:xfrm>
            <a:off x="0" y="-381000"/>
            <a:ext cx="12192000" cy="7620000"/>
          </a:xfrm>
          <a:prstGeom prst="rect">
            <a:avLst/>
          </a:prstGeom>
          <a:ln w="0">
            <a:noFill/>
          </a:ln>
        </p:spPr>
      </p:pic>
      <p:sp>
        <p:nvSpPr>
          <p:cNvPr id="228" name="Rectangle 4"/>
          <p:cNvSpPr/>
          <p:nvPr/>
        </p:nvSpPr>
        <p:spPr>
          <a:xfrm>
            <a:off x="9936000" y="3748200"/>
            <a:ext cx="1344000" cy="69840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9" name="Rectangle 6"/>
          <p:cNvSpPr/>
          <p:nvPr/>
        </p:nvSpPr>
        <p:spPr>
          <a:xfrm>
            <a:off x="685800" y="-76200"/>
            <a:ext cx="5553000" cy="52258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>
              <a:lnSpc>
                <a:spcPct val="70000"/>
              </a:lnSpc>
              <a:spcBef>
                <a:spcPts val="2220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556" b="1" spc="-1" dirty="0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56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0" name="Picture 3" descr="D:\GIÁO ÁN 1 2020-2021\HÌNH SOẠN GIÁO ÁN\Học hát\CAY GIA ĐÌNH\3.png"/>
          <p:cNvPicPr/>
          <p:nvPr/>
        </p:nvPicPr>
        <p:blipFill>
          <a:blip r:embed="rId7"/>
          <a:stretch/>
        </p:blipFill>
        <p:spPr>
          <a:xfrm>
            <a:off x="5996000" y="4097400"/>
            <a:ext cx="5732400" cy="2698800"/>
          </a:xfrm>
          <a:prstGeom prst="rect">
            <a:avLst/>
          </a:prstGeom>
          <a:ln w="0">
            <a:noFill/>
          </a:ln>
        </p:spPr>
      </p:pic>
      <p:sp>
        <p:nvSpPr>
          <p:cNvPr id="231" name="Rectangle 3"/>
          <p:cNvSpPr/>
          <p:nvPr/>
        </p:nvSpPr>
        <p:spPr>
          <a:xfrm rot="10800000" flipV="1">
            <a:off x="5029200" y="487276"/>
            <a:ext cx="2667000" cy="682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600" b="1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600" b="1" spc="-1" dirty="0">
                <a:solidFill>
                  <a:srgbClr val="FF0000"/>
                </a:solidFill>
                <a:latin typeface="Times New Roman"/>
                <a:ea typeface="Times New Roman"/>
              </a:rPr>
              <a:t> 1+2</a:t>
            </a:r>
            <a:endParaRPr lang="en-US" sz="3600" spc="-1" dirty="0">
              <a:solidFill>
                <a:srgbClr val="FF0000"/>
              </a:solidFill>
              <a:latin typeface="Times New Roman"/>
            </a:endParaRPr>
          </a:p>
        </p:txBody>
      </p:sp>
      <p:pic>
        <p:nvPicPr>
          <p:cNvPr id="232" name="Picture 9" descr="D:\GIÁO ÁN 1 2020-2021\HÌNH SOẠN GIÁO ÁN\Học hát\CAY GIA ĐÌNH\2.png"/>
          <p:cNvPicPr/>
          <p:nvPr/>
        </p:nvPicPr>
        <p:blipFill>
          <a:blip r:embed="rId8">
            <a:lum contrast="30000"/>
          </a:blip>
          <a:stretch/>
        </p:blipFill>
        <p:spPr>
          <a:xfrm>
            <a:off x="457200" y="4097400"/>
            <a:ext cx="5538800" cy="2707600"/>
          </a:xfrm>
          <a:prstGeom prst="rect">
            <a:avLst/>
          </a:prstGeom>
          <a:ln w="0">
            <a:noFill/>
          </a:ln>
        </p:spPr>
      </p:pic>
      <p:pic>
        <p:nvPicPr>
          <p:cNvPr id="233" name="Picture 2" descr="D:\GIÁO ÁN 1 2020-2021\HÌNH SOẠN GIÁO ÁN\Học hát\CAY GIA ĐÌNH\C1,2.jpg"/>
          <p:cNvPicPr/>
          <p:nvPr/>
        </p:nvPicPr>
        <p:blipFill>
          <a:blip r:embed="rId9"/>
          <a:srcRect r="2877" b="14286"/>
          <a:stretch/>
        </p:blipFill>
        <p:spPr>
          <a:xfrm>
            <a:off x="575200" y="1130601"/>
            <a:ext cx="11032800" cy="2698800"/>
          </a:xfrm>
          <a:prstGeom prst="rect">
            <a:avLst/>
          </a:prstGeom>
          <a:ln w="0">
            <a:noFill/>
          </a:ln>
        </p:spPr>
      </p:pic>
      <p:pic>
        <p:nvPicPr>
          <p:cNvPr id="2" name="CÂU 1,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7200" y="466560"/>
            <a:ext cx="555712" cy="522589"/>
          </a:xfrm>
          <a:prstGeom prst="rect">
            <a:avLst/>
          </a:prstGeom>
        </p:spPr>
      </p:pic>
      <p:pic>
        <p:nvPicPr>
          <p:cNvPr id="3" name="30y-gia-196144195140nh-l225187154p-1">
            <a:hlinkClick r:id="" action="ppaction://media"/>
            <a:extLst>
              <a:ext uri="{FF2B5EF4-FFF2-40B4-BE49-F238E27FC236}">
                <a16:creationId xmlns:a16="http://schemas.microsoft.com/office/drawing/2014/main" id="{2F7BE825-700C-7309-78C4-B0282ED5B6A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0883" end="56897.730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2600" y="2256030"/>
            <a:ext cx="530312" cy="5225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7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Picture 11" descr="14"/>
          <p:cNvPicPr/>
          <p:nvPr/>
        </p:nvPicPr>
        <p:blipFill>
          <a:blip r:embed="rId6"/>
          <a:srcRect l="11783" t="6992" r="31020" b="12544"/>
          <a:stretch/>
        </p:blipFill>
        <p:spPr>
          <a:xfrm>
            <a:off x="0" y="-381000"/>
            <a:ext cx="12192000" cy="7620000"/>
          </a:xfrm>
          <a:prstGeom prst="rect">
            <a:avLst/>
          </a:prstGeom>
          <a:ln w="0">
            <a:noFill/>
          </a:ln>
        </p:spPr>
      </p:pic>
      <p:sp>
        <p:nvSpPr>
          <p:cNvPr id="236" name="Rectangle 6"/>
          <p:cNvSpPr/>
          <p:nvPr/>
        </p:nvSpPr>
        <p:spPr>
          <a:xfrm>
            <a:off x="762000" y="0"/>
            <a:ext cx="5476800" cy="4831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>
              <a:lnSpc>
                <a:spcPct val="70000"/>
              </a:lnSpc>
              <a:spcBef>
                <a:spcPts val="2220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200" b="1" spc="-1" dirty="0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7" name="Picture 2" descr="D:\GIÁO ÁN 1 2020-2021\HÌNH SOẠN GIÁO ÁN\Học hát\CAY GIA ĐÌNH\C3.jpg"/>
          <p:cNvPicPr/>
          <p:nvPr/>
        </p:nvPicPr>
        <p:blipFill>
          <a:blip r:embed="rId7"/>
          <a:srcRect r="2784"/>
          <a:stretch/>
        </p:blipFill>
        <p:spPr>
          <a:xfrm>
            <a:off x="581819" y="1448000"/>
            <a:ext cx="10804000" cy="1600000"/>
          </a:xfrm>
          <a:prstGeom prst="rect">
            <a:avLst/>
          </a:prstGeom>
          <a:ln w="0">
            <a:noFill/>
          </a:ln>
        </p:spPr>
      </p:pic>
      <p:sp>
        <p:nvSpPr>
          <p:cNvPr id="238" name="Rectangle 3"/>
          <p:cNvSpPr/>
          <p:nvPr/>
        </p:nvSpPr>
        <p:spPr>
          <a:xfrm>
            <a:off x="5029200" y="843000"/>
            <a:ext cx="2123200" cy="74399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000" b="1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4000" b="1" spc="-1" dirty="0">
                <a:solidFill>
                  <a:srgbClr val="FF0000"/>
                </a:solidFill>
                <a:latin typeface="Times New Roman"/>
                <a:ea typeface="Times New Roman"/>
              </a:rPr>
              <a:t> 3</a:t>
            </a:r>
            <a:endParaRPr lang="en-US" sz="4000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9" name="Picture 3" descr="D:\GIÁO ÁN 1 2020-2021\HÌNH SOẠN GIÁO ÁN\Học hát\CAY GIA ĐÌNH\4.png"/>
          <p:cNvPicPr/>
          <p:nvPr/>
        </p:nvPicPr>
        <p:blipFill>
          <a:blip r:embed="rId8"/>
          <a:stretch/>
        </p:blipFill>
        <p:spPr>
          <a:xfrm>
            <a:off x="473600" y="3048000"/>
            <a:ext cx="11244800" cy="3586000"/>
          </a:xfrm>
          <a:prstGeom prst="rect">
            <a:avLst/>
          </a:prstGeom>
          <a:ln w="0">
            <a:noFill/>
          </a:ln>
        </p:spPr>
      </p:pic>
      <p:pic>
        <p:nvPicPr>
          <p:cNvPr id="2" name="CÂU 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1000" y="483155"/>
            <a:ext cx="677333" cy="677333"/>
          </a:xfrm>
          <a:prstGeom prst="rect">
            <a:avLst/>
          </a:prstGeom>
        </p:spPr>
      </p:pic>
      <p:pic>
        <p:nvPicPr>
          <p:cNvPr id="3" name="30y-gia-196144195140nh-l225187154p-1">
            <a:hlinkClick r:id="" action="ppaction://media"/>
            <a:extLst>
              <a:ext uri="{FF2B5EF4-FFF2-40B4-BE49-F238E27FC236}">
                <a16:creationId xmlns:a16="http://schemas.microsoft.com/office/drawing/2014/main" id="{723C4CBE-0D47-A1F8-10A0-1AF1DEEBB6A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0847" end="51780.730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3599" y="3048000"/>
            <a:ext cx="584733" cy="490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7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Picture 11" descr="14"/>
          <p:cNvPicPr/>
          <p:nvPr/>
        </p:nvPicPr>
        <p:blipFill>
          <a:blip r:embed="rId6"/>
          <a:srcRect l="11783" t="6992" r="31020" b="12544"/>
          <a:stretch/>
        </p:blipFill>
        <p:spPr>
          <a:xfrm>
            <a:off x="0" y="0"/>
            <a:ext cx="12192000" cy="762000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3" descr="D:\GIÁO ÁN 1 2020-2021\HÌNH SOẠN GIÁO ÁN\Học hát\CAY GIA ĐÌNH\5.png"/>
          <p:cNvPicPr/>
          <p:nvPr/>
        </p:nvPicPr>
        <p:blipFill>
          <a:blip r:embed="rId7"/>
          <a:srcRect t="1857" r="28067"/>
          <a:stretch/>
        </p:blipFill>
        <p:spPr>
          <a:xfrm>
            <a:off x="3556000" y="949171"/>
            <a:ext cx="8175600" cy="5504209"/>
          </a:xfrm>
          <a:prstGeom prst="rect">
            <a:avLst/>
          </a:prstGeom>
          <a:ln w="0">
            <a:noFill/>
          </a:ln>
        </p:spPr>
      </p:pic>
      <p:sp>
        <p:nvSpPr>
          <p:cNvPr id="242" name="Rectangle 6"/>
          <p:cNvSpPr/>
          <p:nvPr/>
        </p:nvSpPr>
        <p:spPr>
          <a:xfrm>
            <a:off x="539600" y="275409"/>
            <a:ext cx="5699200" cy="43878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>
              <a:lnSpc>
                <a:spcPct val="70000"/>
              </a:lnSpc>
              <a:spcBef>
                <a:spcPts val="2220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2800" b="1" spc="-1" dirty="0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2800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3" name="Rectangle 3"/>
          <p:cNvSpPr/>
          <p:nvPr/>
        </p:nvSpPr>
        <p:spPr>
          <a:xfrm>
            <a:off x="4876800" y="919999"/>
            <a:ext cx="2275600" cy="74399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000" b="1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4000" b="1" spc="-1" dirty="0">
                <a:solidFill>
                  <a:srgbClr val="FF0000"/>
                </a:solidFill>
                <a:latin typeface="Times New Roman"/>
                <a:ea typeface="Times New Roman"/>
              </a:rPr>
              <a:t> 4</a:t>
            </a:r>
            <a:endParaRPr lang="en-US" sz="4000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4" name="Picture 2" descr="D:\GIÁO ÁN 1 2020-2021\HÌNH SOẠN GIÁO ÁN\Học hát\CAY GIA ĐÌNH\C4.jpg"/>
          <p:cNvPicPr/>
          <p:nvPr/>
        </p:nvPicPr>
        <p:blipFill>
          <a:blip r:embed="rId8"/>
          <a:srcRect t="7995" r="4545" b="15990"/>
          <a:stretch/>
        </p:blipFill>
        <p:spPr>
          <a:xfrm>
            <a:off x="531462" y="1527257"/>
            <a:ext cx="9823600" cy="1384600"/>
          </a:xfrm>
          <a:prstGeom prst="rect">
            <a:avLst/>
          </a:prstGeom>
          <a:ln w="0">
            <a:noFill/>
          </a:ln>
        </p:spPr>
      </p:pic>
      <p:pic>
        <p:nvPicPr>
          <p:cNvPr id="245" name="Picture 3" descr="D:\GIÁO ÁN 1 2020-2021\HÌNH SOẠN GIÁO ÁN\Học hát\CAY GIA ĐÌNH\5.png"/>
          <p:cNvPicPr/>
          <p:nvPr/>
        </p:nvPicPr>
        <p:blipFill>
          <a:blip r:embed="rId9"/>
          <a:srcRect t="67803" r="78541"/>
          <a:stretch/>
        </p:blipFill>
        <p:spPr>
          <a:xfrm>
            <a:off x="539600" y="4528129"/>
            <a:ext cx="3016400" cy="1904800"/>
          </a:xfrm>
          <a:prstGeom prst="rect">
            <a:avLst/>
          </a:prstGeom>
          <a:ln w="0">
            <a:noFill/>
          </a:ln>
        </p:spPr>
      </p:pic>
      <p:pic>
        <p:nvPicPr>
          <p:cNvPr id="2" name="CÂU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0401" y="793223"/>
            <a:ext cx="606400" cy="578377"/>
          </a:xfrm>
          <a:prstGeom prst="rect">
            <a:avLst/>
          </a:prstGeom>
        </p:spPr>
      </p:pic>
      <p:pic>
        <p:nvPicPr>
          <p:cNvPr id="3" name="30y-gia-196144195140nh-l225187154p-1">
            <a:hlinkClick r:id="" action="ppaction://media"/>
            <a:extLst>
              <a:ext uri="{FF2B5EF4-FFF2-40B4-BE49-F238E27FC236}">
                <a16:creationId xmlns:a16="http://schemas.microsoft.com/office/drawing/2014/main" id="{AF870A96-ACDA-4135-8BC4-11A458ADA00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5545" end="44590.730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25544" y="3276600"/>
            <a:ext cx="606400" cy="4708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Picture 11" descr="14"/>
          <p:cNvPicPr/>
          <p:nvPr/>
        </p:nvPicPr>
        <p:blipFill>
          <a:blip r:embed="rId6"/>
          <a:srcRect l="11783" t="6992" r="31020" b="12544"/>
          <a:stretch/>
        </p:blipFill>
        <p:spPr>
          <a:xfrm>
            <a:off x="52183" y="0"/>
            <a:ext cx="12192000" cy="7620000"/>
          </a:xfrm>
          <a:prstGeom prst="rect">
            <a:avLst/>
          </a:prstGeom>
          <a:ln w="0">
            <a:noFill/>
          </a:ln>
        </p:spPr>
      </p:pic>
      <p:sp>
        <p:nvSpPr>
          <p:cNvPr id="247" name="Rectangle 4"/>
          <p:cNvSpPr/>
          <p:nvPr/>
        </p:nvSpPr>
        <p:spPr>
          <a:xfrm>
            <a:off x="9936000" y="3748200"/>
            <a:ext cx="1344000" cy="69840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8" name="Rectangle 6"/>
          <p:cNvSpPr/>
          <p:nvPr/>
        </p:nvSpPr>
        <p:spPr>
          <a:xfrm>
            <a:off x="914401" y="333267"/>
            <a:ext cx="4114800" cy="43878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>
              <a:lnSpc>
                <a:spcPct val="70000"/>
              </a:lnSpc>
              <a:spcBef>
                <a:spcPts val="2220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2800" b="1" spc="-1" dirty="0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2800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9" name="Rectangle 3"/>
          <p:cNvSpPr/>
          <p:nvPr/>
        </p:nvSpPr>
        <p:spPr>
          <a:xfrm rot="10800000" flipV="1">
            <a:off x="4724400" y="733099"/>
            <a:ext cx="2438400" cy="682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600" b="1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600" b="1" spc="-1" dirty="0">
                <a:solidFill>
                  <a:srgbClr val="FF0000"/>
                </a:solidFill>
                <a:latin typeface="Times New Roman"/>
                <a:ea typeface="Times New Roman"/>
              </a:rPr>
              <a:t> 3+4</a:t>
            </a:r>
            <a:endParaRPr lang="en-US" sz="3600" spc="-1" dirty="0">
              <a:solidFill>
                <a:srgbClr val="FF0000"/>
              </a:solidFill>
              <a:latin typeface="Times New Roman"/>
            </a:endParaRPr>
          </a:p>
        </p:txBody>
      </p:sp>
      <p:pic>
        <p:nvPicPr>
          <p:cNvPr id="250" name="Picture 2" descr="D:\GIÁO ÁN 1 2020-2021\HÌNH SOẠN GIÁO ÁN\Học hát\CAY GIA ĐÌNH\C3,4.jpg"/>
          <p:cNvPicPr/>
          <p:nvPr/>
        </p:nvPicPr>
        <p:blipFill>
          <a:blip r:embed="rId7"/>
          <a:srcRect r="4444" b="58980"/>
          <a:stretch/>
        </p:blipFill>
        <p:spPr>
          <a:xfrm>
            <a:off x="504400" y="1277364"/>
            <a:ext cx="10874400" cy="1270000"/>
          </a:xfrm>
          <a:prstGeom prst="rect">
            <a:avLst/>
          </a:prstGeom>
          <a:ln w="0">
            <a:noFill/>
          </a:ln>
        </p:spPr>
      </p:pic>
      <p:pic>
        <p:nvPicPr>
          <p:cNvPr id="251" name="Picture 2" descr="D:\GIÁO ÁN 1 2020-2021\HÌNH SOẠN GIÁO ÁN\Học hát\CAY GIA ĐÌNH\C3,4.jpg"/>
          <p:cNvPicPr/>
          <p:nvPr/>
        </p:nvPicPr>
        <p:blipFill>
          <a:blip r:embed="rId7"/>
          <a:srcRect t="56422" r="4444"/>
          <a:stretch/>
        </p:blipFill>
        <p:spPr>
          <a:xfrm>
            <a:off x="504400" y="2504682"/>
            <a:ext cx="10874400" cy="134960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3" descr="D:\GIÁO ÁN 1 2020-2021\HÌNH SOẠN GIÁO ÁN\Học hát\CAY GIA ĐÌNH\4.png"/>
          <p:cNvPicPr/>
          <p:nvPr/>
        </p:nvPicPr>
        <p:blipFill>
          <a:blip r:embed="rId8"/>
          <a:stretch/>
        </p:blipFill>
        <p:spPr>
          <a:xfrm>
            <a:off x="504400" y="3777272"/>
            <a:ext cx="11244800" cy="3004528"/>
          </a:xfrm>
          <a:prstGeom prst="rect">
            <a:avLst/>
          </a:prstGeom>
          <a:ln w="0">
            <a:noFill/>
          </a:ln>
        </p:spPr>
      </p:pic>
      <p:pic>
        <p:nvPicPr>
          <p:cNvPr id="2" name="CÂU 3,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1300" y="956411"/>
            <a:ext cx="523800" cy="430594"/>
          </a:xfrm>
          <a:prstGeom prst="rect">
            <a:avLst/>
          </a:prstGeom>
        </p:spPr>
      </p:pic>
      <p:pic>
        <p:nvPicPr>
          <p:cNvPr id="3" name="30y-gia-196144195140nh-l225187154p-1">
            <a:hlinkClick r:id="" action="ppaction://media"/>
            <a:extLst>
              <a:ext uri="{FF2B5EF4-FFF2-40B4-BE49-F238E27FC236}">
                <a16:creationId xmlns:a16="http://schemas.microsoft.com/office/drawing/2014/main" id="{2854396D-88F1-E179-DF35-E7F1109CC29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0840" end="44421.730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51300" y="3748200"/>
            <a:ext cx="5238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1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ÁT CÂY GIA ĐÌNH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80" end="7903.3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341" y="664921"/>
            <a:ext cx="677333" cy="544714"/>
          </a:xfrm>
          <a:prstGeom prst="rect">
            <a:avLst/>
          </a:prstGeom>
        </p:spPr>
      </p:pic>
      <p:pic>
        <p:nvPicPr>
          <p:cNvPr id="5" name="Picture 2" descr="D:\GIÁO ÁN 1 2020-2021\HÌNH SOẠN GIÁO ÁN\Học hát\CAY GIA ĐÌNH\C1,2.jpg">
            <a:extLst>
              <a:ext uri="{FF2B5EF4-FFF2-40B4-BE49-F238E27FC236}">
                <a16:creationId xmlns:a16="http://schemas.microsoft.com/office/drawing/2014/main" id="{60618D31-A690-C2C2-9B3D-F0CE7A345A02}"/>
              </a:ext>
            </a:extLst>
          </p:cNvPr>
          <p:cNvPicPr/>
          <p:nvPr/>
        </p:nvPicPr>
        <p:blipFill>
          <a:blip r:embed="rId8"/>
          <a:srcRect r="2877" b="14286"/>
          <a:stretch/>
        </p:blipFill>
        <p:spPr>
          <a:xfrm>
            <a:off x="578749" y="1295399"/>
            <a:ext cx="5843263" cy="2650611"/>
          </a:xfrm>
          <a:prstGeom prst="rect">
            <a:avLst/>
          </a:prstGeom>
          <a:ln w="0">
            <a:noFill/>
          </a:ln>
        </p:spPr>
      </p:pic>
      <p:pic>
        <p:nvPicPr>
          <p:cNvPr id="7" name="Picture 2" descr="D:\GIÁO ÁN 1 2020-2021\HÌNH SOẠN GIÁO ÁN\Học hát\CAY GIA ĐÌNH\C4.jpg">
            <a:extLst>
              <a:ext uri="{FF2B5EF4-FFF2-40B4-BE49-F238E27FC236}">
                <a16:creationId xmlns:a16="http://schemas.microsoft.com/office/drawing/2014/main" id="{2FE7F5E3-6D08-0078-A7A1-C4077723FFCD}"/>
              </a:ext>
            </a:extLst>
          </p:cNvPr>
          <p:cNvPicPr/>
          <p:nvPr/>
        </p:nvPicPr>
        <p:blipFill>
          <a:blip r:embed="rId9"/>
          <a:srcRect t="7995" r="4545" b="15990"/>
          <a:stretch/>
        </p:blipFill>
        <p:spPr>
          <a:xfrm>
            <a:off x="592773" y="5525871"/>
            <a:ext cx="5822050" cy="1074858"/>
          </a:xfrm>
          <a:prstGeom prst="rect">
            <a:avLst/>
          </a:prstGeom>
          <a:ln w="0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94831A-E7F3-E909-135F-F2E21B4B5E36}"/>
              </a:ext>
            </a:extLst>
          </p:cNvPr>
          <p:cNvSpPr txBox="1"/>
          <p:nvPr/>
        </p:nvSpPr>
        <p:spPr>
          <a:xfrm>
            <a:off x="2362200" y="381000"/>
            <a:ext cx="2514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CÂY GIA ĐÌNH</a:t>
            </a:r>
            <a:endParaRPr kumimoji="0" lang="en-US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97D146-CF3D-4142-2E9D-537E546E09B6}"/>
              </a:ext>
            </a:extLst>
          </p:cNvPr>
          <p:cNvSpPr txBox="1"/>
          <p:nvPr/>
        </p:nvSpPr>
        <p:spPr>
          <a:xfrm>
            <a:off x="3733800" y="839688"/>
            <a:ext cx="2362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kumimoji="0" lang="en-US" sz="1400" b="1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Nhạc</a:t>
            </a:r>
            <a:r>
              <a:rPr kumimoji="0" lang="en-US" sz="1400" b="1" i="1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: </a:t>
            </a:r>
            <a:r>
              <a:rPr kumimoji="0" lang="en-US" sz="1400" b="1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Quỳnh</a:t>
            </a:r>
            <a:r>
              <a:rPr kumimoji="0" lang="en-US" sz="1400" b="1" i="1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1400" b="1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Hợp</a:t>
            </a:r>
            <a:endParaRPr kumimoji="0" lang="en-US" sz="1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kumimoji="0" lang="en-US" sz="1400" b="1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Lời</a:t>
            </a:r>
            <a:r>
              <a:rPr kumimoji="0" lang="en-US" sz="1400" b="1" i="1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1400" b="1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thơ</a:t>
            </a:r>
            <a:r>
              <a:rPr kumimoji="0" lang="en-US" sz="1400" b="1" i="1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: </a:t>
            </a:r>
            <a:r>
              <a:rPr kumimoji="0" lang="en-US" sz="1400" b="1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Nguyễn</a:t>
            </a:r>
            <a:r>
              <a:rPr kumimoji="0" lang="en-US" sz="1400" b="1" i="1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1400" b="1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Thị</a:t>
            </a:r>
            <a:r>
              <a:rPr kumimoji="0" lang="en-US" sz="1400" b="1" i="1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Mai</a:t>
            </a:r>
            <a:endParaRPr kumimoji="0" lang="en-US" sz="1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0" name="Picture 3" descr="D:\GIÁO ÁN 1 2020-2021\HÌNH SOẠN GIÁO ÁN\Học hát\CAY GIA ĐÌNH\5.png">
            <a:extLst>
              <a:ext uri="{FF2B5EF4-FFF2-40B4-BE49-F238E27FC236}">
                <a16:creationId xmlns:a16="http://schemas.microsoft.com/office/drawing/2014/main" id="{AC42E62F-717E-BD9C-B14F-1B7010432557}"/>
              </a:ext>
            </a:extLst>
          </p:cNvPr>
          <p:cNvPicPr/>
          <p:nvPr/>
        </p:nvPicPr>
        <p:blipFill>
          <a:blip r:embed="rId10"/>
          <a:srcRect t="1857" r="28067"/>
          <a:stretch/>
        </p:blipFill>
        <p:spPr>
          <a:xfrm>
            <a:off x="6400800" y="0"/>
            <a:ext cx="5791200" cy="6849374"/>
          </a:xfrm>
          <a:prstGeom prst="rect">
            <a:avLst/>
          </a:prstGeom>
          <a:ln w="0">
            <a:noFill/>
          </a:ln>
        </p:spPr>
      </p:pic>
      <p:pic>
        <p:nvPicPr>
          <p:cNvPr id="11" name="Picture 2" descr="D:\GIÁO ÁN 1 2020-2021\HÌNH SOẠN GIÁO ÁN\Học hát\CAY GIA ĐÌNH\C3.jpg">
            <a:extLst>
              <a:ext uri="{FF2B5EF4-FFF2-40B4-BE49-F238E27FC236}">
                <a16:creationId xmlns:a16="http://schemas.microsoft.com/office/drawing/2014/main" id="{9408CDDE-A144-2B6F-28DC-11552FAAA51B}"/>
              </a:ext>
            </a:extLst>
          </p:cNvPr>
          <p:cNvPicPr/>
          <p:nvPr/>
        </p:nvPicPr>
        <p:blipFill>
          <a:blip r:embed="rId11"/>
          <a:srcRect r="2784"/>
          <a:stretch/>
        </p:blipFill>
        <p:spPr>
          <a:xfrm>
            <a:off x="528781" y="4114801"/>
            <a:ext cx="5843263" cy="1239542"/>
          </a:xfrm>
          <a:prstGeom prst="rect">
            <a:avLst/>
          </a:prstGeom>
          <a:ln w="0">
            <a:noFill/>
          </a:ln>
        </p:spPr>
      </p:pic>
      <p:pic>
        <p:nvPicPr>
          <p:cNvPr id="12" name="BEAT CÂY GIA ĐÌN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82200" y="785751"/>
            <a:ext cx="572967" cy="54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8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63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2192000" cy="7239000"/>
          </a:xfrm>
          <a:prstGeom prst="rect">
            <a:avLst/>
          </a:prstGeom>
          <a:ln w="0">
            <a:noFill/>
          </a:ln>
        </p:spPr>
      </p:pic>
      <p:sp>
        <p:nvSpPr>
          <p:cNvPr id="291" name="Text Box 9"/>
          <p:cNvSpPr/>
          <p:nvPr/>
        </p:nvSpPr>
        <p:spPr>
          <a:xfrm>
            <a:off x="3079600" y="-239800"/>
            <a:ext cx="1587600" cy="81234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774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endParaRPr kumimoji="0" lang="en-US" sz="4444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292" name="Text Box 10"/>
          <p:cNvSpPr/>
          <p:nvPr/>
        </p:nvSpPr>
        <p:spPr>
          <a:xfrm>
            <a:off x="1174800" y="889000"/>
            <a:ext cx="5842000" cy="88082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56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endParaRPr kumimoji="0" lang="en-US" sz="4889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293" name="Rectangle 3"/>
          <p:cNvSpPr/>
          <p:nvPr/>
        </p:nvSpPr>
        <p:spPr>
          <a:xfrm>
            <a:off x="5143600" y="1603401"/>
            <a:ext cx="3651200" cy="5388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endParaRPr kumimoji="0" lang="en-US" sz="2667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pic>
        <p:nvPicPr>
          <p:cNvPr id="2" name="Hát -Cây gia đình">
            <a:hlinkClick r:id="" action="ppaction://media"/>
            <a:extLst>
              <a:ext uri="{FF2B5EF4-FFF2-40B4-BE49-F238E27FC236}">
                <a16:creationId xmlns:a16="http://schemas.microsoft.com/office/drawing/2014/main" id="{6A1F6CC3-B55E-07ED-6FAD-8E2D3BF3BD2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26" end="7742.911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" y="762000"/>
            <a:ext cx="11430000" cy="5562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4FAB1A-399B-C724-B49E-0510614121B4}"/>
              </a:ext>
            </a:extLst>
          </p:cNvPr>
          <p:cNvSpPr txBox="1"/>
          <p:nvPr/>
        </p:nvSpPr>
        <p:spPr>
          <a:xfrm>
            <a:off x="4267200" y="389551"/>
            <a:ext cx="3543400" cy="447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  <a:spcBef>
                <a:spcPts val="2220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200" b="1" spc="-1" dirty="0">
                <a:solidFill>
                  <a:srgbClr val="FFFF00"/>
                </a:solidFill>
                <a:latin typeface="Times New Roman"/>
                <a:ea typeface="Times New Roman"/>
              </a:rPr>
              <a:t> HÁT </a:t>
            </a:r>
            <a:r>
              <a:rPr lang="vi-VN" sz="3200" b="1" spc="-1" dirty="0">
                <a:solidFill>
                  <a:srgbClr val="FFFF00"/>
                </a:solidFill>
                <a:latin typeface="Times New Roman"/>
                <a:ea typeface="Times New Roman"/>
              </a:rPr>
              <a:t>CẢ BÀI</a:t>
            </a:r>
            <a:endParaRPr lang="en-US" sz="3200" spc="-1" dirty="0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501837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3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ARAOKE CÂY GIA ĐÌNH LỚP 1 KẾT NỐI TRI THỨC, BEAT CÂY GIA ĐÌNH LỚP 1">
            <a:hlinkClick r:id="" action="ppaction://media"/>
            <a:extLst>
              <a:ext uri="{FF2B5EF4-FFF2-40B4-BE49-F238E27FC236}">
                <a16:creationId xmlns:a16="http://schemas.microsoft.com/office/drawing/2014/main" id="{4A33E9AA-5A72-54F0-88CA-AB0CF7B8CBC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33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9100" y="685800"/>
            <a:ext cx="11353800" cy="5867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F4A92F-B38F-0588-E50C-E81799E0B59C}"/>
              </a:ext>
            </a:extLst>
          </p:cNvPr>
          <p:cNvSpPr txBox="1"/>
          <p:nvPr/>
        </p:nvSpPr>
        <p:spPr>
          <a:xfrm>
            <a:off x="4267200" y="228600"/>
            <a:ext cx="441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1" dirty="0">
                <a:solidFill>
                  <a:srgbClr val="7030A0"/>
                </a:solidFill>
                <a:latin typeface="Times New Roman"/>
                <a:ea typeface="Times New Roman"/>
              </a:rPr>
              <a:t>HÁT CÙNG NHẠC ĐỆM </a:t>
            </a:r>
            <a:endParaRPr lang="en-US" sz="2600" spc="-1" dirty="0">
              <a:solidFill>
                <a:srgbClr val="7030A0"/>
              </a:solidFill>
              <a:latin typeface="Times New Roman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93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ÁT CÂY GIA ĐÌ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9032" y="257271"/>
            <a:ext cx="677333" cy="544714"/>
          </a:xfrm>
          <a:prstGeom prst="rect">
            <a:avLst/>
          </a:prstGeom>
        </p:spPr>
      </p:pic>
      <p:pic>
        <p:nvPicPr>
          <p:cNvPr id="5" name="Picture 2" descr="D:\GIÁO ÁN 1 2020-2021\HÌNH SOẠN GIÁO ÁN\Học hát\CAY GIA ĐÌNH\C1,2.jpg">
            <a:extLst>
              <a:ext uri="{FF2B5EF4-FFF2-40B4-BE49-F238E27FC236}">
                <a16:creationId xmlns:a16="http://schemas.microsoft.com/office/drawing/2014/main" id="{60618D31-A690-C2C2-9B3D-F0CE7A345A02}"/>
              </a:ext>
            </a:extLst>
          </p:cNvPr>
          <p:cNvPicPr/>
          <p:nvPr/>
        </p:nvPicPr>
        <p:blipFill>
          <a:blip r:embed="rId8"/>
          <a:srcRect r="2877" b="14286"/>
          <a:stretch/>
        </p:blipFill>
        <p:spPr>
          <a:xfrm>
            <a:off x="578749" y="1295399"/>
            <a:ext cx="5843263" cy="2650611"/>
          </a:xfrm>
          <a:prstGeom prst="rect">
            <a:avLst/>
          </a:prstGeom>
          <a:ln w="0">
            <a:noFill/>
          </a:ln>
        </p:spPr>
      </p:pic>
      <p:pic>
        <p:nvPicPr>
          <p:cNvPr id="7" name="Picture 2" descr="D:\GIÁO ÁN 1 2020-2021\HÌNH SOẠN GIÁO ÁN\Học hát\CAY GIA ĐÌNH\C4.jpg">
            <a:extLst>
              <a:ext uri="{FF2B5EF4-FFF2-40B4-BE49-F238E27FC236}">
                <a16:creationId xmlns:a16="http://schemas.microsoft.com/office/drawing/2014/main" id="{2FE7F5E3-6D08-0078-A7A1-C4077723FFCD}"/>
              </a:ext>
            </a:extLst>
          </p:cNvPr>
          <p:cNvPicPr/>
          <p:nvPr/>
        </p:nvPicPr>
        <p:blipFill>
          <a:blip r:embed="rId9"/>
          <a:srcRect t="7995" r="4545" b="15990"/>
          <a:stretch/>
        </p:blipFill>
        <p:spPr>
          <a:xfrm>
            <a:off x="599962" y="5419262"/>
            <a:ext cx="5822050" cy="1074858"/>
          </a:xfrm>
          <a:prstGeom prst="rect">
            <a:avLst/>
          </a:prstGeom>
          <a:ln w="0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94831A-E7F3-E909-135F-F2E21B4B5E36}"/>
              </a:ext>
            </a:extLst>
          </p:cNvPr>
          <p:cNvSpPr txBox="1"/>
          <p:nvPr/>
        </p:nvSpPr>
        <p:spPr>
          <a:xfrm>
            <a:off x="2115825" y="608052"/>
            <a:ext cx="276097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CÂY GIA ĐÌNH</a:t>
            </a:r>
            <a:endParaRPr kumimoji="0" lang="en-US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97D146-CF3D-4142-2E9D-537E546E09B6}"/>
              </a:ext>
            </a:extLst>
          </p:cNvPr>
          <p:cNvSpPr txBox="1"/>
          <p:nvPr/>
        </p:nvSpPr>
        <p:spPr>
          <a:xfrm>
            <a:off x="3779480" y="975354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kumimoji="0" lang="en-US" sz="1400" b="1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Nhạc</a:t>
            </a:r>
            <a:r>
              <a:rPr kumimoji="0" lang="en-US" sz="1400" b="1" i="1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: </a:t>
            </a:r>
            <a:r>
              <a:rPr kumimoji="0" lang="en-US" sz="1400" b="1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Quỳnh</a:t>
            </a:r>
            <a:r>
              <a:rPr kumimoji="0" lang="en-US" sz="1400" b="1" i="1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1400" b="1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Hợp</a:t>
            </a:r>
            <a:endParaRPr kumimoji="0" lang="en-US" sz="1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kumimoji="0" lang="en-US" sz="1400" b="1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Lời</a:t>
            </a:r>
            <a:r>
              <a:rPr kumimoji="0" lang="en-US" sz="1400" b="1" i="1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1400" b="1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thơ</a:t>
            </a:r>
            <a:r>
              <a:rPr kumimoji="0" lang="en-US" sz="1400" b="1" i="1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: </a:t>
            </a:r>
            <a:r>
              <a:rPr kumimoji="0" lang="en-US" sz="1400" b="1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Nguyễn</a:t>
            </a:r>
            <a:r>
              <a:rPr kumimoji="0" lang="en-US" sz="1400" b="1" i="1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1400" b="1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Thị</a:t>
            </a:r>
            <a:r>
              <a:rPr kumimoji="0" lang="en-US" sz="1400" b="1" i="1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Mai</a:t>
            </a:r>
            <a:endParaRPr kumimoji="0" lang="en-US" sz="1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  <p:pic>
        <p:nvPicPr>
          <p:cNvPr id="10" name="Picture 3" descr="D:\GIÁO ÁN 1 2020-2021\HÌNH SOẠN GIÁO ÁN\Học hát\CAY GIA ĐÌNH\5.png">
            <a:extLst>
              <a:ext uri="{FF2B5EF4-FFF2-40B4-BE49-F238E27FC236}">
                <a16:creationId xmlns:a16="http://schemas.microsoft.com/office/drawing/2014/main" id="{AC42E62F-717E-BD9C-B14F-1B7010432557}"/>
              </a:ext>
            </a:extLst>
          </p:cNvPr>
          <p:cNvPicPr/>
          <p:nvPr/>
        </p:nvPicPr>
        <p:blipFill>
          <a:blip r:embed="rId10"/>
          <a:srcRect t="1857" r="28067"/>
          <a:stretch/>
        </p:blipFill>
        <p:spPr>
          <a:xfrm>
            <a:off x="6400800" y="0"/>
            <a:ext cx="5791200" cy="6849374"/>
          </a:xfrm>
          <a:prstGeom prst="rect">
            <a:avLst/>
          </a:prstGeom>
          <a:ln w="0">
            <a:noFill/>
          </a:ln>
        </p:spPr>
      </p:pic>
      <p:pic>
        <p:nvPicPr>
          <p:cNvPr id="11" name="Picture 2" descr="D:\GIÁO ÁN 1 2020-2021\HÌNH SOẠN GIÁO ÁN\Học hát\CAY GIA ĐÌNH\C3.jpg">
            <a:extLst>
              <a:ext uri="{FF2B5EF4-FFF2-40B4-BE49-F238E27FC236}">
                <a16:creationId xmlns:a16="http://schemas.microsoft.com/office/drawing/2014/main" id="{9408CDDE-A144-2B6F-28DC-11552FAAA51B}"/>
              </a:ext>
            </a:extLst>
          </p:cNvPr>
          <p:cNvPicPr/>
          <p:nvPr/>
        </p:nvPicPr>
        <p:blipFill>
          <a:blip r:embed="rId11"/>
          <a:srcRect r="2784"/>
          <a:stretch/>
        </p:blipFill>
        <p:spPr>
          <a:xfrm>
            <a:off x="528781" y="4114801"/>
            <a:ext cx="5843263" cy="1072825"/>
          </a:xfrm>
          <a:prstGeom prst="rect">
            <a:avLst/>
          </a:prstGeom>
          <a:ln w="0">
            <a:noFill/>
          </a:ln>
        </p:spPr>
      </p:pic>
      <p:pic>
        <p:nvPicPr>
          <p:cNvPr id="12" name="BEAT CÂY GIA ĐÌN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98883" y="159452"/>
            <a:ext cx="572967" cy="544713"/>
          </a:xfrm>
          <a:prstGeom prst="rect">
            <a:avLst/>
          </a:prstGeom>
        </p:spPr>
      </p:pic>
      <p:pic>
        <p:nvPicPr>
          <p:cNvPr id="2" name="Picture 1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382AE167-2230-5B2D-F207-E700F97AF84E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2057400" y="2514600"/>
            <a:ext cx="432800" cy="446031"/>
          </a:xfrm>
          <a:prstGeom prst="rect">
            <a:avLst/>
          </a:prstGeom>
          <a:ln w="0">
            <a:noFill/>
          </a:ln>
        </p:spPr>
      </p:pic>
      <p:pic>
        <p:nvPicPr>
          <p:cNvPr id="4" name="Picture 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5D37497A-49AF-B44F-DE87-FE1EA1716E4D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3234012" y="5151952"/>
            <a:ext cx="432800" cy="331911"/>
          </a:xfrm>
          <a:prstGeom prst="rect">
            <a:avLst/>
          </a:prstGeom>
          <a:ln w="0">
            <a:noFill/>
          </a:ln>
        </p:spPr>
      </p:pic>
      <p:pic>
        <p:nvPicPr>
          <p:cNvPr id="6" name="Picture 5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4E82FBF6-56C1-9EC2-E8F7-593FEF8D2FD0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1683025" y="5199945"/>
            <a:ext cx="432800" cy="331911"/>
          </a:xfrm>
          <a:prstGeom prst="rect">
            <a:avLst/>
          </a:prstGeom>
          <a:ln w="0">
            <a:noFill/>
          </a:ln>
        </p:spPr>
      </p:pic>
      <p:pic>
        <p:nvPicPr>
          <p:cNvPr id="13" name="Picture 12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8A230DE1-E80D-D72B-C9D7-CB750033E4AD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4623428" y="3917528"/>
            <a:ext cx="432800" cy="446031"/>
          </a:xfrm>
          <a:prstGeom prst="rect">
            <a:avLst/>
          </a:prstGeom>
          <a:ln w="0">
            <a:noFill/>
          </a:ln>
        </p:spPr>
      </p:pic>
      <p:pic>
        <p:nvPicPr>
          <p:cNvPr id="14" name="Picture 1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2056651A-BB69-1B7D-E33B-C5DC0818D1F5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3575082" y="3927145"/>
            <a:ext cx="432800" cy="331911"/>
          </a:xfrm>
          <a:prstGeom prst="rect">
            <a:avLst/>
          </a:prstGeom>
          <a:ln w="0">
            <a:noFill/>
          </a:ln>
        </p:spPr>
      </p:pic>
      <p:pic>
        <p:nvPicPr>
          <p:cNvPr id="15" name="Picture 14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F308B3A5-4A8D-C6AA-529A-275C8AEA4DDD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1143000" y="3943273"/>
            <a:ext cx="432800" cy="394543"/>
          </a:xfrm>
          <a:prstGeom prst="rect">
            <a:avLst/>
          </a:prstGeom>
          <a:ln w="0">
            <a:noFill/>
          </a:ln>
        </p:spPr>
      </p:pic>
      <p:pic>
        <p:nvPicPr>
          <p:cNvPr id="16" name="Picture 15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98C7C3BF-9F28-D946-32FF-FCFFD7AAA9CC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3731625" y="2525769"/>
            <a:ext cx="432800" cy="446031"/>
          </a:xfrm>
          <a:prstGeom prst="rect">
            <a:avLst/>
          </a:prstGeom>
          <a:ln w="0">
            <a:noFill/>
          </a:ln>
        </p:spPr>
      </p:pic>
      <p:pic>
        <p:nvPicPr>
          <p:cNvPr id="17" name="Picture 16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22A734FA-01C7-CE49-FBB2-C1AF5369E533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1575800" y="6494120"/>
            <a:ext cx="432800" cy="353953"/>
          </a:xfrm>
          <a:prstGeom prst="rect">
            <a:avLst/>
          </a:prstGeom>
          <a:ln w="0">
            <a:noFill/>
          </a:ln>
        </p:spPr>
      </p:pic>
      <p:pic>
        <p:nvPicPr>
          <p:cNvPr id="18" name="Picture 17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E6FB6A09-FC91-3D5F-DE98-3AFA5658F656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5839651" y="5124585"/>
            <a:ext cx="432800" cy="347863"/>
          </a:xfrm>
          <a:prstGeom prst="rect">
            <a:avLst/>
          </a:prstGeom>
          <a:ln w="0">
            <a:noFill/>
          </a:ln>
        </p:spPr>
      </p:pic>
      <p:pic>
        <p:nvPicPr>
          <p:cNvPr id="19" name="Picture 18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4566B287-39DA-9ECD-51F9-5A63C88D374F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2817900" y="6494120"/>
            <a:ext cx="432800" cy="353953"/>
          </a:xfrm>
          <a:prstGeom prst="rect">
            <a:avLst/>
          </a:prstGeom>
          <a:ln w="0">
            <a:noFill/>
          </a:ln>
        </p:spPr>
      </p:pic>
      <p:pic>
        <p:nvPicPr>
          <p:cNvPr id="20" name="Picture 19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70BD88D2-F917-9275-52C7-37215B9B9C0B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4989600" y="6456963"/>
            <a:ext cx="432800" cy="353953"/>
          </a:xfrm>
          <a:prstGeom prst="rect">
            <a:avLst/>
          </a:prstGeom>
          <a:ln w="0">
            <a:noFill/>
          </a:ln>
        </p:spPr>
      </p:pic>
      <p:pic>
        <p:nvPicPr>
          <p:cNvPr id="21" name="Picture 20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DAA5B597-B8E1-038C-006F-AC22EB8D3393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5189450" y="2524957"/>
            <a:ext cx="432800" cy="446031"/>
          </a:xfrm>
          <a:prstGeom prst="rect">
            <a:avLst/>
          </a:prstGeom>
          <a:ln w="0">
            <a:noFill/>
          </a:ln>
        </p:spPr>
      </p:pic>
      <p:pic>
        <p:nvPicPr>
          <p:cNvPr id="22" name="Picture 21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FBB5B909-A9C7-3128-0281-0781589A434E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2450414" y="3891785"/>
            <a:ext cx="432800" cy="394543"/>
          </a:xfrm>
          <a:prstGeom prst="rect">
            <a:avLst/>
          </a:prstGeom>
          <a:ln w="0">
            <a:noFill/>
          </a:ln>
        </p:spPr>
      </p:pic>
      <p:pic>
        <p:nvPicPr>
          <p:cNvPr id="23" name="Picture 22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27BE4708-4431-82F8-7DEF-32B7EE070653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4302375" y="5130407"/>
            <a:ext cx="432800" cy="401449"/>
          </a:xfrm>
          <a:prstGeom prst="rect">
            <a:avLst/>
          </a:prstGeom>
          <a:ln w="0">
            <a:noFill/>
          </a:ln>
        </p:spPr>
      </p:pic>
      <p:pic>
        <p:nvPicPr>
          <p:cNvPr id="24" name="Picture 2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B018FFA4-4736-D0D5-ABDE-FBDE6AB1FD80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5834778" y="3940541"/>
            <a:ext cx="432800" cy="397276"/>
          </a:xfrm>
          <a:prstGeom prst="rect">
            <a:avLst/>
          </a:prstGeom>
          <a:ln w="0">
            <a:noFill/>
          </a:ln>
        </p:spPr>
      </p:pic>
      <p:pic>
        <p:nvPicPr>
          <p:cNvPr id="25" name="Picture 24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892FC979-740D-688B-872E-AB3722951711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3851200" y="6494120"/>
            <a:ext cx="432800" cy="333916"/>
          </a:xfrm>
          <a:prstGeom prst="rect">
            <a:avLst/>
          </a:prstGeom>
          <a:ln w="0">
            <a:noFill/>
          </a:ln>
        </p:spPr>
      </p:pic>
      <p:pic>
        <p:nvPicPr>
          <p:cNvPr id="26" name="Picture 25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3525B5C9-02A9-937D-B0E7-FB09F51CCF24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5737222" y="6456962"/>
            <a:ext cx="432800" cy="353953"/>
          </a:xfrm>
          <a:prstGeom prst="rect">
            <a:avLst/>
          </a:prstGeom>
          <a:ln w="0">
            <a:noFill/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F113B0F-2DFB-3489-EDCB-08F53B88CB63}"/>
              </a:ext>
            </a:extLst>
          </p:cNvPr>
          <p:cNvSpPr txBox="1"/>
          <p:nvPr/>
        </p:nvSpPr>
        <p:spPr>
          <a:xfrm>
            <a:off x="1097143" y="159452"/>
            <a:ext cx="5989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2400" b="1" spc="-1" dirty="0">
                <a:solidFill>
                  <a:srgbClr val="FF0000"/>
                </a:solidFill>
                <a:latin typeface="Times New Roman"/>
                <a:ea typeface="Times New Roman"/>
              </a:rPr>
              <a:t>HÁT KẾT HỢP</a:t>
            </a:r>
            <a:r>
              <a:rPr lang="vi-VN" sz="2400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400" b="1" spc="-1" dirty="0">
                <a:solidFill>
                  <a:srgbClr val="FF0000"/>
                </a:solidFill>
                <a:latin typeface="Times New Roman"/>
                <a:ea typeface="Times New Roman"/>
              </a:rPr>
              <a:t>VỖ TAY THEO NHỊP</a:t>
            </a:r>
            <a:endParaRPr lang="en-US" sz="2400" spc="-1" dirty="0">
              <a:solidFill>
                <a:srgbClr val="FF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8715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3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63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-381000"/>
            <a:ext cx="12192000" cy="7620000"/>
          </a:xfrm>
          <a:prstGeom prst="rect">
            <a:avLst/>
          </a:prstGeom>
          <a:ln w="0">
            <a:noFill/>
          </a:ln>
        </p:spPr>
      </p:pic>
      <p:sp>
        <p:nvSpPr>
          <p:cNvPr id="295" name="Text Box 9"/>
          <p:cNvSpPr/>
          <p:nvPr/>
        </p:nvSpPr>
        <p:spPr>
          <a:xfrm>
            <a:off x="952400" y="17755"/>
            <a:ext cx="4016400" cy="6413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>
              <a:spcBef>
                <a:spcPts val="2082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333" b="1" spc="-1" dirty="0" err="1">
                <a:solidFill>
                  <a:srgbClr val="FFFF00"/>
                </a:solidFill>
                <a:latin typeface="Times New Roman"/>
                <a:ea typeface="Times New Roman"/>
              </a:rPr>
              <a:t>Vận</a:t>
            </a:r>
            <a:r>
              <a:rPr lang="en-US" sz="3333" b="1" spc="-1" dirty="0">
                <a:solidFill>
                  <a:srgbClr val="FFFF00"/>
                </a:solidFill>
                <a:latin typeface="Times New Roman"/>
                <a:ea typeface="Times New Roman"/>
              </a:rPr>
              <a:t> </a:t>
            </a:r>
            <a:r>
              <a:rPr lang="en-US" sz="3333" b="1" spc="-1" dirty="0" err="1">
                <a:solidFill>
                  <a:srgbClr val="FFFF00"/>
                </a:solidFill>
                <a:latin typeface="Times New Roman"/>
                <a:ea typeface="Times New Roman"/>
              </a:rPr>
              <a:t>dụng</a:t>
            </a:r>
            <a:r>
              <a:rPr lang="en-US" sz="3333" b="1" spc="-1" dirty="0">
                <a:solidFill>
                  <a:srgbClr val="FFFF00"/>
                </a:solidFill>
                <a:latin typeface="Times New Roman"/>
                <a:ea typeface="Times New Roman"/>
              </a:rPr>
              <a:t> </a:t>
            </a:r>
            <a:r>
              <a:rPr lang="en-US" sz="3333" b="1" spc="-1" dirty="0" err="1">
                <a:solidFill>
                  <a:srgbClr val="FFFF00"/>
                </a:solidFill>
                <a:latin typeface="Times New Roman"/>
                <a:ea typeface="Times New Roman"/>
              </a:rPr>
              <a:t>sáng</a:t>
            </a:r>
            <a:r>
              <a:rPr lang="en-US" sz="3333" b="1" spc="-1" dirty="0">
                <a:solidFill>
                  <a:srgbClr val="FFFF00"/>
                </a:solidFill>
                <a:latin typeface="Times New Roman"/>
                <a:ea typeface="Times New Roman"/>
              </a:rPr>
              <a:t> </a:t>
            </a:r>
            <a:r>
              <a:rPr lang="en-US" sz="3333" b="1" spc="-1" dirty="0" err="1">
                <a:solidFill>
                  <a:srgbClr val="FFFF00"/>
                </a:solidFill>
                <a:latin typeface="Times New Roman"/>
                <a:ea typeface="Times New Roman"/>
              </a:rPr>
              <a:t>tạo</a:t>
            </a:r>
            <a:r>
              <a:rPr lang="en-US" sz="3333" b="1" spc="-1" dirty="0">
                <a:solidFill>
                  <a:srgbClr val="FFFF00"/>
                </a:solidFill>
                <a:latin typeface="Times New Roman"/>
                <a:ea typeface="Times New Roman"/>
              </a:rPr>
              <a:t>:</a:t>
            </a:r>
            <a:endParaRPr lang="en-US" sz="3333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6" name="Text Box 10"/>
          <p:cNvSpPr/>
          <p:nvPr/>
        </p:nvSpPr>
        <p:spPr>
          <a:xfrm>
            <a:off x="3000400" y="809801"/>
            <a:ext cx="6350000" cy="72693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spcBef>
                <a:spcPts val="2429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889" b="1" spc="-1">
                <a:solidFill>
                  <a:srgbClr val="FF0000"/>
                </a:solidFill>
                <a:latin typeface="Times New Roman"/>
              </a:rPr>
              <a:t>GÓC ÂM NHẠC</a:t>
            </a:r>
            <a:endParaRPr lang="en-US" sz="3889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7" name="Picture 6" descr="D:\GIÁO ÁN 1 2020-2021\HÌNH SOẠN GIÁO ÁN\Vận dụng sáng tạo\Góc âm nhạc\Góc âm nhạc - Copy.jpg"/>
          <p:cNvPicPr/>
          <p:nvPr/>
        </p:nvPicPr>
        <p:blipFill>
          <a:blip r:embed="rId3">
            <a:lum contrast="40000"/>
          </a:blip>
          <a:srcRect r="63846" b="89091"/>
          <a:stretch/>
        </p:blipFill>
        <p:spPr>
          <a:xfrm>
            <a:off x="539600" y="1444600"/>
            <a:ext cx="4842000" cy="873200"/>
          </a:xfrm>
          <a:prstGeom prst="rect">
            <a:avLst/>
          </a:prstGeom>
          <a:ln w="0">
            <a:noFill/>
          </a:ln>
        </p:spPr>
      </p:pic>
      <p:pic>
        <p:nvPicPr>
          <p:cNvPr id="298" name="Picture 6" descr="D:\GIÁO ÁN 1 2020-2021\HÌNH SOẠN GIÁO ÁN\Vận dụng sáng tạo\Góc âm nhạc\Góc âm nhạc - Copy.jpg"/>
          <p:cNvPicPr/>
          <p:nvPr/>
        </p:nvPicPr>
        <p:blipFill>
          <a:blip r:embed="rId3">
            <a:lum contrast="40000"/>
          </a:blip>
          <a:srcRect l="16688" t="73618" r="58027" b="12187"/>
          <a:stretch/>
        </p:blipFill>
        <p:spPr>
          <a:xfrm>
            <a:off x="1905000" y="2843400"/>
            <a:ext cx="8610600" cy="2887600"/>
          </a:xfrm>
          <a:prstGeom prst="rect">
            <a:avLst/>
          </a:prstGeom>
          <a:ln w="0">
            <a:noFill/>
          </a:ln>
        </p:spPr>
      </p:pic>
      <p:sp>
        <p:nvSpPr>
          <p:cNvPr id="299" name="Text Box 10"/>
          <p:cNvSpPr/>
          <p:nvPr/>
        </p:nvSpPr>
        <p:spPr>
          <a:xfrm>
            <a:off x="2841600" y="2397001"/>
            <a:ext cx="1190800" cy="60716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spcBef>
                <a:spcPts val="1943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111" b="1" spc="-1">
                <a:solidFill>
                  <a:srgbClr val="1713CB"/>
                </a:solidFill>
                <a:latin typeface="Times New Roman"/>
              </a:rPr>
              <a:t>Ông</a:t>
            </a:r>
            <a:endParaRPr lang="en-US" sz="3111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0" name="Text Box 10"/>
          <p:cNvSpPr/>
          <p:nvPr/>
        </p:nvSpPr>
        <p:spPr>
          <a:xfrm>
            <a:off x="4111600" y="2901401"/>
            <a:ext cx="1190800" cy="60716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spcBef>
                <a:spcPts val="1943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111" b="1" spc="-1">
                <a:solidFill>
                  <a:srgbClr val="1713CB"/>
                </a:solidFill>
                <a:latin typeface="Times New Roman"/>
              </a:rPr>
              <a:t>Bà</a:t>
            </a:r>
            <a:endParaRPr lang="en-US" sz="3111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1" name="Text Box 10"/>
          <p:cNvSpPr/>
          <p:nvPr/>
        </p:nvSpPr>
        <p:spPr>
          <a:xfrm>
            <a:off x="5619600" y="3191001"/>
            <a:ext cx="1190800" cy="60716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spcBef>
                <a:spcPts val="1943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111" b="1" spc="-1">
                <a:solidFill>
                  <a:srgbClr val="1713CB"/>
                </a:solidFill>
                <a:latin typeface="Times New Roman"/>
              </a:rPr>
              <a:t>Con</a:t>
            </a:r>
            <a:endParaRPr lang="en-US" sz="3111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2" name="Text Box 10"/>
          <p:cNvSpPr/>
          <p:nvPr/>
        </p:nvSpPr>
        <p:spPr>
          <a:xfrm>
            <a:off x="7128000" y="2794201"/>
            <a:ext cx="1190400" cy="60716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spcBef>
                <a:spcPts val="1943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111" b="1" spc="-1">
                <a:solidFill>
                  <a:srgbClr val="1713CB"/>
                </a:solidFill>
                <a:latin typeface="Times New Roman"/>
              </a:rPr>
              <a:t>Mẹ</a:t>
            </a:r>
            <a:endParaRPr lang="en-US" sz="3111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3" name="Text Box 10"/>
          <p:cNvSpPr/>
          <p:nvPr/>
        </p:nvSpPr>
        <p:spPr>
          <a:xfrm>
            <a:off x="8477200" y="2317801"/>
            <a:ext cx="1190800" cy="60716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spcBef>
                <a:spcPts val="1943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111" b="1" spc="-1">
                <a:solidFill>
                  <a:srgbClr val="1713CB"/>
                </a:solidFill>
                <a:latin typeface="Times New Roman"/>
              </a:rPr>
              <a:t>Cha</a:t>
            </a:r>
            <a:endParaRPr lang="en-US" sz="3111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Effect">
                      <p:stCondLst>
                        <p:cond delay="indefinite"/>
                      </p:stCondLst>
                      <p:childTnLst>
                        <p:par>
                          <p:cTn id="15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Effect">
                      <p:stCondLst>
                        <p:cond delay="indefinite"/>
                      </p:stCondLst>
                      <p:childTnLst>
                        <p:par>
                          <p:cTn id="21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Effect">
                      <p:stCondLst>
                        <p:cond delay="indefinite"/>
                      </p:stCondLst>
                      <p:childTnLst>
                        <p:par>
                          <p:cTn id="27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Effect">
                      <p:stCondLst>
                        <p:cond delay="indefinite"/>
                      </p:stCondLst>
                      <p:childTnLst>
                        <p:par>
                          <p:cTn id="33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Effect">
                      <p:stCondLst>
                        <p:cond delay="indefinite"/>
                      </p:stCondLst>
                      <p:childTnLst>
                        <p:par>
                          <p:cTn id="3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2" dur="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Effect">
                      <p:stCondLst>
                        <p:cond delay="indefinite"/>
                      </p:stCondLst>
                      <p:childTnLst>
                        <p:par>
                          <p:cTn id="45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8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9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Effect">
                      <p:stCondLst>
                        <p:cond delay="indefinite"/>
                      </p:stCondLst>
                      <p:childTnLst>
                        <p:par>
                          <p:cTn id="51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4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5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Picture 11" descr="14"/>
          <p:cNvPicPr/>
          <p:nvPr/>
        </p:nvPicPr>
        <p:blipFill>
          <a:blip r:embed="rId2"/>
          <a:srcRect l="11783" t="3337" r="31020" b="15290"/>
          <a:stretch/>
        </p:blipFill>
        <p:spPr>
          <a:xfrm>
            <a:off x="0" y="-304800"/>
            <a:ext cx="12192000" cy="7620000"/>
          </a:xfrm>
          <a:prstGeom prst="rect">
            <a:avLst/>
          </a:prstGeom>
          <a:ln w="0">
            <a:noFill/>
          </a:ln>
        </p:spPr>
      </p:pic>
      <p:pic>
        <p:nvPicPr>
          <p:cNvPr id="305" name="Picture 6" descr="D:\GIÁO ÁN 1 2020-2021\HÌNH SOẠN GIÁO ÁN\Vận dụng sáng tạo\Góc âm nhạc\Góc âm nhạc - Copy.jpg"/>
          <p:cNvPicPr/>
          <p:nvPr/>
        </p:nvPicPr>
        <p:blipFill>
          <a:blip r:embed="rId3">
            <a:lum contrast="40000"/>
          </a:blip>
          <a:srcRect l="59062" t="18190" r="33204" b="67884"/>
          <a:stretch/>
        </p:blipFill>
        <p:spPr>
          <a:xfrm>
            <a:off x="3159200" y="1365400"/>
            <a:ext cx="1190400" cy="1111200"/>
          </a:xfrm>
          <a:prstGeom prst="rect">
            <a:avLst/>
          </a:prstGeom>
          <a:ln w="0">
            <a:noFill/>
          </a:ln>
        </p:spPr>
      </p:pic>
      <p:pic>
        <p:nvPicPr>
          <p:cNvPr id="306" name="Picture 7" descr="D:\GIÁO ÁN 1 2020-2021\HÌNH SOẠN GIÁO ÁN\Vận dụng sáng tạo\Góc âm nhạc\Góc âm nhạc - Copy.jpg"/>
          <p:cNvPicPr/>
          <p:nvPr/>
        </p:nvPicPr>
        <p:blipFill>
          <a:blip r:embed="rId4">
            <a:lum contrast="40000"/>
          </a:blip>
          <a:srcRect l="47651" t="23172" r="30679" b="67884"/>
          <a:stretch/>
        </p:blipFill>
        <p:spPr>
          <a:xfrm>
            <a:off x="4667200" y="1762200"/>
            <a:ext cx="3334000" cy="714400"/>
          </a:xfrm>
          <a:prstGeom prst="rect">
            <a:avLst/>
          </a:prstGeom>
          <a:ln w="0">
            <a:noFill/>
          </a:ln>
        </p:spPr>
      </p:pic>
      <p:pic>
        <p:nvPicPr>
          <p:cNvPr id="307" name="Picture 8" descr="D:\GIÁO ÁN 1 2020-2021\HÌNH SOẠN GIÁO ÁN\Vận dụng sáng tạo\Góc âm nhạc\Góc âm nhạc - Copy.jpg"/>
          <p:cNvPicPr/>
          <p:nvPr/>
        </p:nvPicPr>
        <p:blipFill>
          <a:blip r:embed="rId4">
            <a:lum contrast="40000"/>
          </a:blip>
          <a:srcRect l="41979" t="86846" r="14163" b="6196"/>
          <a:stretch/>
        </p:blipFill>
        <p:spPr>
          <a:xfrm>
            <a:off x="4746800" y="5572200"/>
            <a:ext cx="6746800" cy="555600"/>
          </a:xfrm>
          <a:prstGeom prst="rect">
            <a:avLst/>
          </a:prstGeom>
          <a:ln w="0">
            <a:noFill/>
          </a:ln>
        </p:spPr>
      </p:pic>
      <p:pic>
        <p:nvPicPr>
          <p:cNvPr id="308" name="Picture 9" descr="D:\GIÁO ÁN 1 2020-2021\HÌNH SOẠN GIÁO ÁN\Vận dụng sáng tạo\Góc âm nhạc\Góc âm nhạc - Copy.jpg"/>
          <p:cNvPicPr/>
          <p:nvPr/>
        </p:nvPicPr>
        <p:blipFill>
          <a:blip r:embed="rId4">
            <a:lum contrast="40000"/>
          </a:blip>
          <a:srcRect l="49135" t="34973" r="30747" b="57071"/>
          <a:stretch/>
        </p:blipFill>
        <p:spPr>
          <a:xfrm>
            <a:off x="4667200" y="2714600"/>
            <a:ext cx="3095600" cy="635200"/>
          </a:xfrm>
          <a:prstGeom prst="rect">
            <a:avLst/>
          </a:prstGeom>
          <a:ln w="0">
            <a:noFill/>
          </a:ln>
        </p:spPr>
      </p:pic>
      <p:pic>
        <p:nvPicPr>
          <p:cNvPr id="309" name="Picture 10" descr="D:\GIÁO ÁN 1 2020-2021\HÌNH SOẠN GIÁO ÁN\Vận dụng sáng tạo\Góc âm nhạc\Góc âm nhạc - Copy.jpg"/>
          <p:cNvPicPr/>
          <p:nvPr/>
        </p:nvPicPr>
        <p:blipFill>
          <a:blip r:embed="rId3">
            <a:lum contrast="40000"/>
          </a:blip>
          <a:srcRect l="59647" t="31988" r="34165" b="57071"/>
          <a:stretch/>
        </p:blipFill>
        <p:spPr>
          <a:xfrm>
            <a:off x="3318000" y="2397000"/>
            <a:ext cx="952400" cy="873200"/>
          </a:xfrm>
          <a:prstGeom prst="rect">
            <a:avLst/>
          </a:prstGeom>
          <a:ln w="0">
            <a:noFill/>
          </a:ln>
        </p:spPr>
      </p:pic>
      <p:pic>
        <p:nvPicPr>
          <p:cNvPr id="310" name="Picture 11" descr="D:\GIÁO ÁN 1 2020-2021\HÌNH SOẠN GIÁO ÁN\Vận dụng sáng tạo\Góc âm nhạc\Góc âm nhạc - Copy.jpg"/>
          <p:cNvPicPr/>
          <p:nvPr/>
        </p:nvPicPr>
        <p:blipFill>
          <a:blip r:embed="rId3">
            <a:lum contrast="40000"/>
          </a:blip>
          <a:srcRect l="59129" t="43928" r="32619" b="43144"/>
          <a:stretch/>
        </p:blipFill>
        <p:spPr>
          <a:xfrm>
            <a:off x="3159200" y="3191000"/>
            <a:ext cx="1172800" cy="952400"/>
          </a:xfrm>
          <a:prstGeom prst="rect">
            <a:avLst/>
          </a:prstGeom>
          <a:ln w="0">
            <a:noFill/>
          </a:ln>
        </p:spPr>
      </p:pic>
      <p:pic>
        <p:nvPicPr>
          <p:cNvPr id="311" name="Picture 12" descr="D:\GIÁO ÁN 1 2020-2021\HÌNH SOẠN GIÁO ÁN\Vận dụng sáng tạo\Góc âm nhạc\Góc âm nhạc - Copy.jpg"/>
          <p:cNvPicPr/>
          <p:nvPr/>
        </p:nvPicPr>
        <p:blipFill>
          <a:blip r:embed="rId4">
            <a:lum contrast="40000"/>
          </a:blip>
          <a:srcRect l="47583" t="48910" r="12686" b="43144"/>
          <a:stretch/>
        </p:blipFill>
        <p:spPr>
          <a:xfrm>
            <a:off x="4746800" y="3667000"/>
            <a:ext cx="6111600" cy="635200"/>
          </a:xfrm>
          <a:prstGeom prst="rect">
            <a:avLst/>
          </a:prstGeom>
          <a:ln w="0">
            <a:noFill/>
          </a:ln>
        </p:spPr>
      </p:pic>
      <p:pic>
        <p:nvPicPr>
          <p:cNvPr id="312" name="Picture 13" descr="D:\GIÁO ÁN 1 2020-2021\HÌNH SOẠN GIÁO ÁN\Vận dụng sáng tạo\Góc âm nhạc\Góc âm nhạc - Copy.jpg"/>
          <p:cNvPicPr/>
          <p:nvPr/>
        </p:nvPicPr>
        <p:blipFill>
          <a:blip r:embed="rId4">
            <a:lum contrast="40000"/>
          </a:blip>
          <a:srcRect l="30556" t="58853" r="59647" b="27220"/>
          <a:stretch/>
        </p:blipFill>
        <p:spPr>
          <a:xfrm>
            <a:off x="2841600" y="4143400"/>
            <a:ext cx="1508000" cy="1111200"/>
          </a:xfrm>
          <a:prstGeom prst="rect">
            <a:avLst/>
          </a:prstGeom>
          <a:ln w="0">
            <a:noFill/>
          </a:ln>
        </p:spPr>
      </p:pic>
      <p:pic>
        <p:nvPicPr>
          <p:cNvPr id="313" name="Picture 14" descr="D:\GIÁO ÁN 1 2020-2021\HÌNH SOẠN GIÁO ÁN\Vận dụng sáng tạo\Góc âm nhạc\Góc âm nhạc - Copy.jpg"/>
          <p:cNvPicPr/>
          <p:nvPr/>
        </p:nvPicPr>
        <p:blipFill>
          <a:blip r:embed="rId4">
            <a:lum contrast="40000"/>
          </a:blip>
          <a:srcRect l="53261" t="63835" r="28167" b="29217"/>
          <a:stretch/>
        </p:blipFill>
        <p:spPr>
          <a:xfrm>
            <a:off x="4683200" y="4699000"/>
            <a:ext cx="2857600" cy="555600"/>
          </a:xfrm>
          <a:prstGeom prst="rect">
            <a:avLst/>
          </a:prstGeom>
          <a:ln w="0">
            <a:noFill/>
          </a:ln>
        </p:spPr>
      </p:pic>
      <p:pic>
        <p:nvPicPr>
          <p:cNvPr id="314" name="Picture 15" descr="D:\GIÁO ÁN 1 2020-2021\HÌNH SOẠN GIÁO ÁN\Vận dụng sáng tạo\Góc âm nhạc\Góc âm nhạc - Copy.jpg"/>
          <p:cNvPicPr/>
          <p:nvPr/>
        </p:nvPicPr>
        <p:blipFill>
          <a:blip r:embed="rId4">
            <a:lum contrast="40000"/>
          </a:blip>
          <a:srcRect l="17138" t="73779" r="58612" b="12295"/>
          <a:stretch/>
        </p:blipFill>
        <p:spPr>
          <a:xfrm>
            <a:off x="1095200" y="5175400"/>
            <a:ext cx="3413200" cy="1016000"/>
          </a:xfrm>
          <a:prstGeom prst="rect">
            <a:avLst/>
          </a:prstGeom>
          <a:ln w="0">
            <a:noFill/>
          </a:ln>
        </p:spPr>
      </p:pic>
      <p:pic>
        <p:nvPicPr>
          <p:cNvPr id="315" name="Picture 16" descr="D:\GIÁO ÁN 1 2020-2021\HÌNH SOẠN GIÁO ÁN\Vận dụng sáng tạo\Góc âm nhạc\Góc âm nhạc - Copy.jpg"/>
          <p:cNvPicPr/>
          <p:nvPr/>
        </p:nvPicPr>
        <p:blipFill>
          <a:blip r:embed="rId4">
            <a:lum contrast="40000"/>
          </a:blip>
          <a:srcRect l="66229" t="79888" r="11688" b="14152"/>
          <a:stretch/>
        </p:blipFill>
        <p:spPr>
          <a:xfrm>
            <a:off x="7461200" y="4699000"/>
            <a:ext cx="3397200" cy="476400"/>
          </a:xfrm>
          <a:prstGeom prst="rect">
            <a:avLst/>
          </a:prstGeom>
          <a:ln w="0">
            <a:noFill/>
          </a:ln>
        </p:spPr>
      </p:pic>
      <p:sp>
        <p:nvSpPr>
          <p:cNvPr id="316" name="Text Box 10"/>
          <p:cNvSpPr/>
          <p:nvPr/>
        </p:nvSpPr>
        <p:spPr>
          <a:xfrm>
            <a:off x="4588000" y="848601"/>
            <a:ext cx="3016000" cy="67564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spcBef>
                <a:spcPts val="2220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556" b="1" spc="-1">
                <a:solidFill>
                  <a:srgbClr val="FF0000"/>
                </a:solidFill>
                <a:latin typeface="Times New Roman"/>
              </a:rPr>
              <a:t>SẮM VAI</a:t>
            </a:r>
            <a:endParaRPr lang="en-US" sz="3556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7" name="Text Box 10"/>
          <p:cNvSpPr/>
          <p:nvPr/>
        </p:nvSpPr>
        <p:spPr>
          <a:xfrm>
            <a:off x="685800" y="16200"/>
            <a:ext cx="4800600" cy="682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 algn="ctr">
              <a:spcBef>
                <a:spcPts val="2429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600" b="1" spc="-1" dirty="0">
                <a:solidFill>
                  <a:srgbClr val="FFFF00"/>
                </a:solidFill>
                <a:latin typeface="Times New Roman"/>
              </a:rPr>
              <a:t>GÓC ÂM NHẠC</a:t>
            </a:r>
            <a:endParaRPr lang="en-US" sz="3600" spc="-1" dirty="0">
              <a:solidFill>
                <a:srgbClr val="FFFF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-381000"/>
            <a:ext cx="12192000" cy="7620000"/>
          </a:xfrm>
          <a:prstGeom prst="rect">
            <a:avLst/>
          </a:prstGeom>
          <a:ln w="0">
            <a:noFill/>
          </a:ln>
        </p:spPr>
      </p:pic>
      <p:sp>
        <p:nvSpPr>
          <p:cNvPr id="58" name="Rectangle 5"/>
          <p:cNvSpPr/>
          <p:nvPr/>
        </p:nvSpPr>
        <p:spPr>
          <a:xfrm>
            <a:off x="4508400" y="333401"/>
            <a:ext cx="3870000" cy="9834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5556" b="1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556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Rectangle 6"/>
          <p:cNvSpPr/>
          <p:nvPr/>
        </p:nvSpPr>
        <p:spPr>
          <a:xfrm>
            <a:off x="1174800" y="2000200"/>
            <a:ext cx="10001200" cy="207775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10667" b="1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6000" b="1" i="1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6000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2095600" y="4778200"/>
            <a:ext cx="927600" cy="190520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7187600" y="5213400"/>
            <a:ext cx="823600" cy="85200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44000" y="-386200"/>
            <a:ext cx="12236000" cy="112800"/>
          </a:xfrm>
          <a:prstGeom prst="rect">
            <a:avLst/>
          </a:prstGeom>
          <a:ln w="0"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44000" y="7122600"/>
            <a:ext cx="12216400" cy="112800"/>
          </a:xfrm>
          <a:prstGeom prst="rect">
            <a:avLst/>
          </a:prstGeom>
          <a:ln w="0"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701200" y="3373000"/>
            <a:ext cx="7452400" cy="137600"/>
          </a:xfrm>
          <a:prstGeom prst="rect">
            <a:avLst/>
          </a:prstGeom>
          <a:ln w="0"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8396800" y="3373000"/>
            <a:ext cx="7452400" cy="137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ÁT CÂY GIA ĐÌNH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80" end="7903.3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9032" y="257271"/>
            <a:ext cx="677333" cy="544714"/>
          </a:xfrm>
          <a:prstGeom prst="rect">
            <a:avLst/>
          </a:prstGeom>
        </p:spPr>
      </p:pic>
      <p:pic>
        <p:nvPicPr>
          <p:cNvPr id="5" name="Picture 2" descr="D:\GIÁO ÁN 1 2020-2021\HÌNH SOẠN GIÁO ÁN\Học hát\CAY GIA ĐÌNH\C1,2.jpg">
            <a:extLst>
              <a:ext uri="{FF2B5EF4-FFF2-40B4-BE49-F238E27FC236}">
                <a16:creationId xmlns:a16="http://schemas.microsoft.com/office/drawing/2014/main" id="{60618D31-A690-C2C2-9B3D-F0CE7A345A02}"/>
              </a:ext>
            </a:extLst>
          </p:cNvPr>
          <p:cNvPicPr/>
          <p:nvPr/>
        </p:nvPicPr>
        <p:blipFill>
          <a:blip r:embed="rId8"/>
          <a:srcRect r="2877" b="14286"/>
          <a:stretch/>
        </p:blipFill>
        <p:spPr>
          <a:xfrm>
            <a:off x="578749" y="1295399"/>
            <a:ext cx="5843263" cy="2422843"/>
          </a:xfrm>
          <a:prstGeom prst="rect">
            <a:avLst/>
          </a:prstGeom>
          <a:ln w="0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94831A-E7F3-E909-135F-F2E21B4B5E36}"/>
              </a:ext>
            </a:extLst>
          </p:cNvPr>
          <p:cNvSpPr txBox="1"/>
          <p:nvPr/>
        </p:nvSpPr>
        <p:spPr>
          <a:xfrm>
            <a:off x="2362200" y="381000"/>
            <a:ext cx="2514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CÂY GIA ĐÌNH</a:t>
            </a:r>
            <a:endParaRPr kumimoji="0" lang="en-US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97D146-CF3D-4142-2E9D-537E546E09B6}"/>
              </a:ext>
            </a:extLst>
          </p:cNvPr>
          <p:cNvSpPr txBox="1"/>
          <p:nvPr/>
        </p:nvSpPr>
        <p:spPr>
          <a:xfrm>
            <a:off x="3733800" y="839688"/>
            <a:ext cx="2362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kumimoji="0" lang="en-US" sz="1400" b="1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Nhạc</a:t>
            </a:r>
            <a:r>
              <a:rPr kumimoji="0" lang="en-US" sz="1400" b="1" i="1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: </a:t>
            </a:r>
            <a:r>
              <a:rPr kumimoji="0" lang="en-US" sz="1400" b="1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Quỳnh</a:t>
            </a:r>
            <a:r>
              <a:rPr kumimoji="0" lang="en-US" sz="1400" b="1" i="1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1400" b="1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Hợp</a:t>
            </a:r>
            <a:endParaRPr kumimoji="0" lang="en-US" sz="1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kumimoji="0" lang="en-US" sz="1400" b="1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Lời</a:t>
            </a:r>
            <a:r>
              <a:rPr kumimoji="0" lang="en-US" sz="1400" b="1" i="1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1400" b="1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thơ</a:t>
            </a:r>
            <a:r>
              <a:rPr kumimoji="0" lang="en-US" sz="1400" b="1" i="1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: </a:t>
            </a:r>
            <a:r>
              <a:rPr kumimoji="0" lang="en-US" sz="1400" b="1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Nguyễn</a:t>
            </a:r>
            <a:r>
              <a:rPr kumimoji="0" lang="en-US" sz="1400" b="1" i="1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1400" b="1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Thị</a:t>
            </a:r>
            <a:r>
              <a:rPr kumimoji="0" lang="en-US" sz="1400" b="1" i="1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Mai</a:t>
            </a:r>
            <a:endParaRPr kumimoji="0" lang="en-US" sz="1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0" name="Picture 3" descr="D:\GIÁO ÁN 1 2020-2021\HÌNH SOẠN GIÁO ÁN\Học hát\CAY GIA ĐÌNH\5.png">
            <a:extLst>
              <a:ext uri="{FF2B5EF4-FFF2-40B4-BE49-F238E27FC236}">
                <a16:creationId xmlns:a16="http://schemas.microsoft.com/office/drawing/2014/main" id="{AC42E62F-717E-BD9C-B14F-1B7010432557}"/>
              </a:ext>
            </a:extLst>
          </p:cNvPr>
          <p:cNvPicPr/>
          <p:nvPr/>
        </p:nvPicPr>
        <p:blipFill>
          <a:blip r:embed="rId9"/>
          <a:srcRect t="1857" r="28067"/>
          <a:stretch/>
        </p:blipFill>
        <p:spPr>
          <a:xfrm>
            <a:off x="6400800" y="0"/>
            <a:ext cx="5791200" cy="6849374"/>
          </a:xfrm>
          <a:prstGeom prst="rect">
            <a:avLst/>
          </a:prstGeom>
          <a:ln w="0">
            <a:noFill/>
          </a:ln>
        </p:spPr>
      </p:pic>
      <p:pic>
        <p:nvPicPr>
          <p:cNvPr id="11" name="Picture 2" descr="D:\GIÁO ÁN 1 2020-2021\HÌNH SOẠN GIÁO ÁN\Học hát\CAY GIA ĐÌNH\C3.jpg">
            <a:extLst>
              <a:ext uri="{FF2B5EF4-FFF2-40B4-BE49-F238E27FC236}">
                <a16:creationId xmlns:a16="http://schemas.microsoft.com/office/drawing/2014/main" id="{9408CDDE-A144-2B6F-28DC-11552FAAA51B}"/>
              </a:ext>
            </a:extLst>
          </p:cNvPr>
          <p:cNvPicPr/>
          <p:nvPr/>
        </p:nvPicPr>
        <p:blipFill>
          <a:blip r:embed="rId10"/>
          <a:srcRect r="2784"/>
          <a:stretch/>
        </p:blipFill>
        <p:spPr>
          <a:xfrm>
            <a:off x="527698" y="4034691"/>
            <a:ext cx="5843263" cy="1126608"/>
          </a:xfrm>
          <a:prstGeom prst="rect">
            <a:avLst/>
          </a:prstGeom>
          <a:ln w="0">
            <a:noFill/>
          </a:ln>
        </p:spPr>
      </p:pic>
      <p:pic>
        <p:nvPicPr>
          <p:cNvPr id="12" name="BEAT CÂY GIA ĐÌN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98883" y="159452"/>
            <a:ext cx="572967" cy="544713"/>
          </a:xfrm>
          <a:prstGeom prst="rect">
            <a:avLst/>
          </a:prstGeom>
        </p:spPr>
      </p:pic>
      <p:pic>
        <p:nvPicPr>
          <p:cNvPr id="319" name="Picture 18" descr="D:\GIÁO ÁN 1 2020-2021\HÌNH SOẠN GIÁO ÁN\Vận dụng sáng tạo\Góc âm nhạc\Góc âm nhạc - Copy.jpg"/>
          <p:cNvPicPr/>
          <p:nvPr/>
        </p:nvPicPr>
        <p:blipFill>
          <a:blip r:embed="rId11">
            <a:lum contrast="40000"/>
          </a:blip>
          <a:srcRect l="60447" t="19306" r="34362" b="69559"/>
          <a:stretch/>
        </p:blipFill>
        <p:spPr>
          <a:xfrm>
            <a:off x="1987381" y="2401824"/>
            <a:ext cx="521411" cy="426709"/>
          </a:xfrm>
          <a:prstGeom prst="rect">
            <a:avLst/>
          </a:prstGeom>
          <a:ln w="0">
            <a:noFill/>
          </a:ln>
        </p:spPr>
      </p:pic>
      <p:pic>
        <p:nvPicPr>
          <p:cNvPr id="2" name="Picture 21" descr="D:\GIÁO ÁN 1 2020-2021\HÌNH SOẠN GIÁO ÁN\Vận dụng sáng tạo\Góc âm nhạc\Góc âm nhạc - Copy.jpg">
            <a:extLst>
              <a:ext uri="{FF2B5EF4-FFF2-40B4-BE49-F238E27FC236}">
                <a16:creationId xmlns:a16="http://schemas.microsoft.com/office/drawing/2014/main" id="{B9F31C5F-45E7-3CE2-F5C1-984EF048F9E2}"/>
              </a:ext>
            </a:extLst>
          </p:cNvPr>
          <p:cNvPicPr/>
          <p:nvPr/>
        </p:nvPicPr>
        <p:blipFill>
          <a:blip r:embed="rId11">
            <a:lum contrast="40000"/>
          </a:blip>
          <a:srcRect l="59647" t="31988" r="34165" b="57071"/>
          <a:stretch/>
        </p:blipFill>
        <p:spPr>
          <a:xfrm>
            <a:off x="5054508" y="2401823"/>
            <a:ext cx="678555" cy="426709"/>
          </a:xfrm>
          <a:prstGeom prst="rect">
            <a:avLst/>
          </a:prstGeom>
          <a:ln w="0">
            <a:noFill/>
          </a:ln>
        </p:spPr>
      </p:pic>
      <p:pic>
        <p:nvPicPr>
          <p:cNvPr id="321" name="Picture 22" descr="D:\GIÁO ÁN 1 2020-2021\HÌNH SOẠN GIÁO ÁN\Vận dụng sáng tạo\Góc âm nhạc\Góc âm nhạc - Copy.jpg"/>
          <p:cNvPicPr/>
          <p:nvPr/>
        </p:nvPicPr>
        <p:blipFill>
          <a:blip r:embed="rId11">
            <a:lum contrast="40000"/>
          </a:blip>
          <a:srcRect l="59967" t="43928" r="32619" b="43144"/>
          <a:stretch/>
        </p:blipFill>
        <p:spPr>
          <a:xfrm>
            <a:off x="2360720" y="3690183"/>
            <a:ext cx="611080" cy="489549"/>
          </a:xfrm>
          <a:prstGeom prst="rect">
            <a:avLst/>
          </a:prstGeom>
          <a:ln w="0">
            <a:noFill/>
          </a:ln>
        </p:spPr>
      </p:pic>
      <p:pic>
        <p:nvPicPr>
          <p:cNvPr id="323" name="Picture 24" descr="D:\GIÁO ÁN 1 2020-2021\HÌNH SOẠN GIÁO ÁN\Vận dụng sáng tạo\Góc âm nhạc\Góc âm nhạc - Copy.jpg"/>
          <p:cNvPicPr/>
          <p:nvPr/>
        </p:nvPicPr>
        <p:blipFill>
          <a:blip r:embed="rId12">
            <a:lum contrast="40000"/>
          </a:blip>
          <a:srcRect l="17138" t="73779" r="58612" b="13927"/>
          <a:stretch/>
        </p:blipFill>
        <p:spPr>
          <a:xfrm>
            <a:off x="1213970" y="6299423"/>
            <a:ext cx="1486800" cy="549951"/>
          </a:xfrm>
          <a:prstGeom prst="rect">
            <a:avLst/>
          </a:prstGeom>
          <a:ln w="0">
            <a:noFill/>
          </a:ln>
        </p:spPr>
      </p:pic>
      <p:pic>
        <p:nvPicPr>
          <p:cNvPr id="6" name="Picture 2" descr="D:\GIÁO ÁN 1 2020-2021\HÌNH SOẠN GIÁO ÁN\Học hát\CAY GIA ĐÌNH\C4.jpg">
            <a:extLst>
              <a:ext uri="{FF2B5EF4-FFF2-40B4-BE49-F238E27FC236}">
                <a16:creationId xmlns:a16="http://schemas.microsoft.com/office/drawing/2014/main" id="{2FE7F5E3-6D08-0078-A7A1-C4077723FFCD}"/>
              </a:ext>
            </a:extLst>
          </p:cNvPr>
          <p:cNvPicPr/>
          <p:nvPr/>
        </p:nvPicPr>
        <p:blipFill>
          <a:blip r:embed="rId13"/>
          <a:srcRect t="7995" r="4545" b="15990"/>
          <a:stretch/>
        </p:blipFill>
        <p:spPr>
          <a:xfrm>
            <a:off x="589355" y="5448896"/>
            <a:ext cx="5822050" cy="926944"/>
          </a:xfrm>
          <a:prstGeom prst="rect">
            <a:avLst/>
          </a:prstGeom>
          <a:ln w="0">
            <a:noFill/>
          </a:ln>
        </p:spPr>
      </p:pic>
      <p:pic>
        <p:nvPicPr>
          <p:cNvPr id="13" name="Picture 23" descr="D:\GIÁO ÁN 1 2020-2021\HÌNH SOẠN GIÁO ÁN\Vận dụng sáng tạo\Góc âm nhạc\Góc âm nhạc - Copy.jpg">
            <a:extLst>
              <a:ext uri="{FF2B5EF4-FFF2-40B4-BE49-F238E27FC236}">
                <a16:creationId xmlns:a16="http://schemas.microsoft.com/office/drawing/2014/main" id="{611DC2F7-CA05-6C15-8C85-ADE8053B285F}"/>
              </a:ext>
            </a:extLst>
          </p:cNvPr>
          <p:cNvPicPr/>
          <p:nvPr/>
        </p:nvPicPr>
        <p:blipFill>
          <a:blip r:embed="rId12">
            <a:lum contrast="40000"/>
          </a:blip>
          <a:srcRect l="30556" t="58853" r="59647" b="27220"/>
          <a:stretch/>
        </p:blipFill>
        <p:spPr>
          <a:xfrm>
            <a:off x="1288086" y="5051227"/>
            <a:ext cx="960000" cy="511374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861540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63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-381000"/>
            <a:ext cx="12192000" cy="7620000"/>
          </a:xfrm>
          <a:prstGeom prst="rect">
            <a:avLst/>
          </a:prstGeom>
          <a:ln w="0">
            <a:noFill/>
          </a:ln>
        </p:spPr>
      </p:pic>
      <p:pic>
        <p:nvPicPr>
          <p:cNvPr id="338" name="Picture 7" descr="D:\GIÁO ÁN 1 2020-2021\HÌNH SOẠN GIÁO ÁN\Học hát\CAY GIA ĐÌNH\5.png"/>
          <p:cNvPicPr/>
          <p:nvPr/>
        </p:nvPicPr>
        <p:blipFill>
          <a:blip r:embed="rId3">
            <a:lum contrast="30000"/>
          </a:blip>
          <a:srcRect r="25318"/>
          <a:stretch/>
        </p:blipFill>
        <p:spPr>
          <a:xfrm>
            <a:off x="478000" y="783000"/>
            <a:ext cx="11271200" cy="5080000"/>
          </a:xfrm>
          <a:prstGeom prst="rect">
            <a:avLst/>
          </a:prstGeom>
          <a:ln w="0">
            <a:noFill/>
          </a:ln>
        </p:spPr>
      </p:pic>
      <p:pic>
        <p:nvPicPr>
          <p:cNvPr id="339" name="Picture 8" descr="000o"/>
          <p:cNvPicPr/>
          <p:nvPr/>
        </p:nvPicPr>
        <p:blipFill>
          <a:blip r:embed="rId4"/>
          <a:stretch/>
        </p:blipFill>
        <p:spPr>
          <a:xfrm>
            <a:off x="-44000" y="-386200"/>
            <a:ext cx="12236000" cy="112800"/>
          </a:xfrm>
          <a:prstGeom prst="rect">
            <a:avLst/>
          </a:prstGeom>
          <a:ln w="0">
            <a:noFill/>
          </a:ln>
        </p:spPr>
      </p:pic>
      <p:pic>
        <p:nvPicPr>
          <p:cNvPr id="340" name="Picture 9" descr="000o"/>
          <p:cNvPicPr/>
          <p:nvPr/>
        </p:nvPicPr>
        <p:blipFill>
          <a:blip r:embed="rId4"/>
          <a:stretch/>
        </p:blipFill>
        <p:spPr>
          <a:xfrm>
            <a:off x="-44000" y="7122600"/>
            <a:ext cx="12216400" cy="112800"/>
          </a:xfrm>
          <a:prstGeom prst="rect">
            <a:avLst/>
          </a:prstGeom>
          <a:ln w="0">
            <a:noFill/>
          </a:ln>
        </p:spPr>
      </p:pic>
      <p:pic>
        <p:nvPicPr>
          <p:cNvPr id="341" name="Picture 10" descr="000o"/>
          <p:cNvPicPr/>
          <p:nvPr/>
        </p:nvPicPr>
        <p:blipFill>
          <a:blip r:embed="rId4"/>
          <a:stretch/>
        </p:blipFill>
        <p:spPr>
          <a:xfrm rot="16200000">
            <a:off x="-3701200" y="3373000"/>
            <a:ext cx="7452400" cy="137600"/>
          </a:xfrm>
          <a:prstGeom prst="rect">
            <a:avLst/>
          </a:prstGeom>
          <a:ln w="0">
            <a:noFill/>
          </a:ln>
        </p:spPr>
      </p:pic>
      <p:pic>
        <p:nvPicPr>
          <p:cNvPr id="342" name="Picture 11" descr="000o"/>
          <p:cNvPicPr/>
          <p:nvPr/>
        </p:nvPicPr>
        <p:blipFill>
          <a:blip r:embed="rId4"/>
          <a:stretch/>
        </p:blipFill>
        <p:spPr>
          <a:xfrm rot="16200000">
            <a:off x="8396800" y="3373000"/>
            <a:ext cx="7452400" cy="137600"/>
          </a:xfrm>
          <a:prstGeom prst="rect">
            <a:avLst/>
          </a:prstGeom>
          <a:ln w="0">
            <a:noFill/>
          </a:ln>
        </p:spPr>
      </p:pic>
      <p:sp>
        <p:nvSpPr>
          <p:cNvPr id="343" name="Rectangle 3"/>
          <p:cNvSpPr/>
          <p:nvPr/>
        </p:nvSpPr>
        <p:spPr>
          <a:xfrm>
            <a:off x="4937664" y="70134"/>
            <a:ext cx="1619200" cy="675643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556" b="1" spc="-1" dirty="0">
                <a:solidFill>
                  <a:srgbClr val="FF0000"/>
                </a:solidFill>
                <a:latin typeface="Times New Roman"/>
                <a:ea typeface="Times New Roman"/>
              </a:rPr>
              <a:t>Tiết 1</a:t>
            </a:r>
            <a:endParaRPr lang="en-US" sz="3556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4" name="Text Box 9"/>
          <p:cNvSpPr/>
          <p:nvPr/>
        </p:nvSpPr>
        <p:spPr>
          <a:xfrm>
            <a:off x="619200" y="809801"/>
            <a:ext cx="2328400" cy="538876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>
              <a:spcBef>
                <a:spcPts val="1667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2667" b="1" spc="-1">
                <a:solidFill>
                  <a:srgbClr val="1713CB"/>
                </a:solidFill>
                <a:latin typeface="Times New Roman"/>
                <a:ea typeface="Times New Roman"/>
              </a:rPr>
              <a:t>Học hát:</a:t>
            </a:r>
            <a:endParaRPr lang="en-US" sz="2667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5" name="Text Box 10"/>
          <p:cNvSpPr/>
          <p:nvPr/>
        </p:nvSpPr>
        <p:spPr>
          <a:xfrm>
            <a:off x="1254000" y="1206601"/>
            <a:ext cx="5000800" cy="60716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spcBef>
                <a:spcPts val="1943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111" b="1" spc="-1">
                <a:solidFill>
                  <a:srgbClr val="000000"/>
                </a:solidFill>
                <a:latin typeface="Times New Roman"/>
              </a:rPr>
              <a:t>CÂY GIA ĐÌNH</a:t>
            </a:r>
            <a:endParaRPr lang="en-US" sz="3111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6" name="Text Box 9"/>
          <p:cNvSpPr/>
          <p:nvPr/>
        </p:nvSpPr>
        <p:spPr>
          <a:xfrm>
            <a:off x="619200" y="1762200"/>
            <a:ext cx="3254400" cy="538876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>
              <a:spcBef>
                <a:spcPts val="1667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2667" b="1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tạo:</a:t>
            </a:r>
            <a:endParaRPr lang="en-US" sz="2667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7" name="Text Box 10"/>
          <p:cNvSpPr/>
          <p:nvPr/>
        </p:nvSpPr>
        <p:spPr>
          <a:xfrm>
            <a:off x="1095200" y="2317801"/>
            <a:ext cx="5477200" cy="60716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spcBef>
                <a:spcPts val="1943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111" b="1" spc="-1">
                <a:solidFill>
                  <a:srgbClr val="000000"/>
                </a:solidFill>
                <a:latin typeface="Times New Roman"/>
              </a:rPr>
              <a:t>GÓC ÂM NHẠC</a:t>
            </a:r>
            <a:endParaRPr lang="en-US" sz="3111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Effect">
                      <p:stCondLst>
                        <p:cond delay="indefinite"/>
                      </p:stCondLst>
                      <p:childTnLst>
                        <p:par>
                          <p:cTn id="15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5"/>
          <a:stretch/>
        </p:blipFill>
        <p:spPr>
          <a:xfrm>
            <a:off x="2381200" y="2476600"/>
            <a:ext cx="405600" cy="338400"/>
          </a:xfrm>
          <a:prstGeom prst="rect">
            <a:avLst/>
          </a:prstGeom>
          <a:ln w="0"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6"/>
          <a:stretch/>
        </p:blipFill>
        <p:spPr>
          <a:xfrm>
            <a:off x="5588000" y="783000"/>
            <a:ext cx="1185200" cy="901600"/>
          </a:xfrm>
          <a:prstGeom prst="rect">
            <a:avLst/>
          </a:prstGeom>
          <a:ln w="0">
            <a:noFill/>
          </a:ln>
        </p:spPr>
      </p:pic>
      <p:pic>
        <p:nvPicPr>
          <p:cNvPr id="68" name="Picture 14"/>
          <p:cNvPicPr/>
          <p:nvPr/>
        </p:nvPicPr>
        <p:blipFill>
          <a:blip r:embed="rId7"/>
          <a:stretch/>
        </p:blipFill>
        <p:spPr>
          <a:xfrm>
            <a:off x="0" y="-389800"/>
            <a:ext cx="12192000" cy="7628800"/>
          </a:xfrm>
          <a:prstGeom prst="rect">
            <a:avLst/>
          </a:prstGeom>
          <a:ln w="0">
            <a:noFill/>
          </a:ln>
        </p:spPr>
      </p:pic>
      <p:sp>
        <p:nvSpPr>
          <p:cNvPr id="69" name="Rectangle 63"/>
          <p:cNvSpPr/>
          <p:nvPr/>
        </p:nvSpPr>
        <p:spPr>
          <a:xfrm rot="5400000">
            <a:off x="8056400" y="983400"/>
            <a:ext cx="1032000" cy="19040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1" name="AutoShape 17"/>
          <p:cNvGrpSpPr/>
          <p:nvPr/>
        </p:nvGrpSpPr>
        <p:grpSpPr>
          <a:xfrm>
            <a:off x="603200" y="-435800"/>
            <a:ext cx="11107200" cy="1538400"/>
            <a:chOff x="542880" y="-49320"/>
            <a:chExt cx="9996480" cy="1384560"/>
          </a:xfrm>
        </p:grpSpPr>
        <p:pic>
          <p:nvPicPr>
            <p:cNvPr id="72" name="AutoShape 17"/>
            <p:cNvPicPr/>
            <p:nvPr/>
          </p:nvPicPr>
          <p:blipFill>
            <a:blip r:embed="rId8"/>
            <a:stretch/>
          </p:blipFill>
          <p:spPr>
            <a:xfrm>
              <a:off x="542880" y="-49320"/>
              <a:ext cx="9996480" cy="13845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3" name="Freeform 72"/>
            <p:cNvSpPr/>
            <p:nvPr/>
          </p:nvSpPr>
          <p:spPr>
            <a:xfrm>
              <a:off x="806400" y="177840"/>
              <a:ext cx="9469440" cy="855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4" name="Text Box 26"/>
          <p:cNvSpPr/>
          <p:nvPr/>
        </p:nvSpPr>
        <p:spPr>
          <a:xfrm>
            <a:off x="1295400" y="184130"/>
            <a:ext cx="9921000" cy="788921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00000" tIns="52000" rIns="100000" bIns="52000">
            <a:sp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444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Điền</a:t>
            </a:r>
            <a:r>
              <a:rPr lang="en-US" sz="4444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4444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từ</a:t>
            </a:r>
            <a:r>
              <a:rPr lang="en-US" sz="4444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4444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còn</a:t>
            </a:r>
            <a:r>
              <a:rPr lang="en-US" sz="4444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4444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thiếu</a:t>
            </a:r>
            <a:r>
              <a:rPr lang="en-US" sz="4444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4444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vào</a:t>
            </a:r>
            <a:r>
              <a:rPr lang="en-US" sz="4444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4444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câu</a:t>
            </a:r>
            <a:r>
              <a:rPr lang="en-US" sz="4444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4444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hát</a:t>
            </a:r>
            <a:r>
              <a:rPr lang="en-US" sz="4444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4444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sau</a:t>
            </a:r>
            <a:r>
              <a:rPr lang="en-US" sz="4444" spc="-1" dirty="0">
                <a:solidFill>
                  <a:srgbClr val="0000FF"/>
                </a:solidFill>
                <a:latin typeface="Times New Roman"/>
                <a:ea typeface="Times New Roman"/>
              </a:rPr>
              <a:t>?</a:t>
            </a:r>
            <a:endParaRPr lang="en-US" sz="4444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" name="Rectangle 122"/>
          <p:cNvSpPr/>
          <p:nvPr/>
        </p:nvSpPr>
        <p:spPr>
          <a:xfrm>
            <a:off x="1714400" y="996600"/>
            <a:ext cx="9048800" cy="497240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6" name="Group 79"/>
          <p:cNvGrpSpPr/>
          <p:nvPr/>
        </p:nvGrpSpPr>
        <p:grpSpPr>
          <a:xfrm>
            <a:off x="2000400" y="1056600"/>
            <a:ext cx="8477200" cy="4152000"/>
            <a:chOff x="1800360" y="1293840"/>
            <a:chExt cx="7629480" cy="4206960"/>
          </a:xfrm>
        </p:grpSpPr>
        <p:sp>
          <p:nvSpPr>
            <p:cNvPr id="77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8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79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0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1" name="Freeform 149"/>
                  <p:cNvGrpSpPr/>
                  <p:nvPr/>
                </p:nvGrpSpPr>
                <p:grpSpPr>
                  <a:xfrm>
                    <a:off x="9173520" y="1553760"/>
                    <a:ext cx="173880" cy="93240"/>
                    <a:chOff x="9173520" y="1553760"/>
                    <a:chExt cx="173880" cy="93240"/>
                  </a:xfrm>
                </p:grpSpPr>
                <p:pic>
                  <p:nvPicPr>
                    <p:cNvPr id="82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9173520" y="1553760"/>
                      <a:ext cx="17388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3" name="Freeform 82"/>
                    <p:cNvSpPr/>
                    <p:nvPr/>
                  </p:nvSpPr>
                  <p:spPr>
                    <a:xfrm>
                      <a:off x="9183240" y="1566360"/>
                      <a:ext cx="15480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4" name="Freeform 191"/>
                  <p:cNvSpPr/>
                  <p:nvPr/>
                </p:nvSpPr>
                <p:spPr>
                  <a:xfrm>
                    <a:off x="8903160" y="1296720"/>
                    <a:ext cx="455760" cy="3189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5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86" name="Freeform 149"/>
                  <p:cNvGrpSpPr/>
                  <p:nvPr/>
                </p:nvGrpSpPr>
                <p:grpSpPr>
                  <a:xfrm>
                    <a:off x="8813160" y="1553760"/>
                    <a:ext cx="183600" cy="93240"/>
                    <a:chOff x="8813160" y="1553760"/>
                    <a:chExt cx="183600" cy="93240"/>
                  </a:xfrm>
                </p:grpSpPr>
                <p:pic>
                  <p:nvPicPr>
                    <p:cNvPr id="87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813160" y="1553760"/>
                      <a:ext cx="18360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8" name="Freeform 87"/>
                    <p:cNvSpPr/>
                    <p:nvPr/>
                  </p:nvSpPr>
                  <p:spPr>
                    <a:xfrm>
                      <a:off x="8825760" y="1566360"/>
                      <a:ext cx="15840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9" name="Freeform 191"/>
                  <p:cNvSpPr/>
                  <p:nvPr/>
                </p:nvSpPr>
                <p:spPr>
                  <a:xfrm>
                    <a:off x="8579160" y="1296720"/>
                    <a:ext cx="458640" cy="3189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0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1" name="Freeform 149"/>
                  <p:cNvGrpSpPr/>
                  <p:nvPr/>
                </p:nvGrpSpPr>
                <p:grpSpPr>
                  <a:xfrm>
                    <a:off x="8504280" y="1553760"/>
                    <a:ext cx="167400" cy="93240"/>
                    <a:chOff x="8504280" y="1553760"/>
                    <a:chExt cx="167400" cy="93240"/>
                  </a:xfrm>
                </p:grpSpPr>
                <p:pic>
                  <p:nvPicPr>
                    <p:cNvPr id="92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504280" y="1553760"/>
                      <a:ext cx="16740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3" name="Freeform 92"/>
                    <p:cNvSpPr/>
                    <p:nvPr/>
                  </p:nvSpPr>
                  <p:spPr>
                    <a:xfrm>
                      <a:off x="8513280" y="1566360"/>
                      <a:ext cx="14904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4" name="Freeform 191"/>
                  <p:cNvSpPr/>
                  <p:nvPr/>
                </p:nvSpPr>
                <p:spPr>
                  <a:xfrm>
                    <a:off x="8249400" y="1296720"/>
                    <a:ext cx="455760" cy="3189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5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96" name="Freeform 149"/>
                  <p:cNvGrpSpPr/>
                  <p:nvPr/>
                </p:nvGrpSpPr>
                <p:grpSpPr>
                  <a:xfrm>
                    <a:off x="8193600" y="1553760"/>
                    <a:ext cx="184320" cy="93240"/>
                    <a:chOff x="8193600" y="1553760"/>
                    <a:chExt cx="184320" cy="93240"/>
                  </a:xfrm>
                </p:grpSpPr>
                <p:pic>
                  <p:nvPicPr>
                    <p:cNvPr id="97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193600" y="1553760"/>
                      <a:ext cx="18432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8" name="Freeform 97"/>
                    <p:cNvSpPr/>
                    <p:nvPr/>
                  </p:nvSpPr>
                  <p:spPr>
                    <a:xfrm>
                      <a:off x="8205840" y="1566360"/>
                      <a:ext cx="15912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9" name="Freeform 191"/>
                  <p:cNvSpPr/>
                  <p:nvPr/>
                </p:nvSpPr>
                <p:spPr>
                  <a:xfrm>
                    <a:off x="7922160" y="1296720"/>
                    <a:ext cx="441360" cy="3189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0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1" name="Freeform 149"/>
                  <p:cNvGrpSpPr/>
                  <p:nvPr/>
                </p:nvGrpSpPr>
                <p:grpSpPr>
                  <a:xfrm>
                    <a:off x="7860240" y="1553760"/>
                    <a:ext cx="172800" cy="93240"/>
                    <a:chOff x="7860240" y="1553760"/>
                    <a:chExt cx="172800" cy="93240"/>
                  </a:xfrm>
                </p:grpSpPr>
                <p:pic>
                  <p:nvPicPr>
                    <p:cNvPr id="102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860240" y="1553760"/>
                      <a:ext cx="17280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3" name="Freeform 102"/>
                    <p:cNvSpPr/>
                    <p:nvPr/>
                  </p:nvSpPr>
                  <p:spPr>
                    <a:xfrm>
                      <a:off x="7869240" y="1566360"/>
                      <a:ext cx="15408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4" name="Freeform 191"/>
                  <p:cNvSpPr/>
                  <p:nvPr/>
                </p:nvSpPr>
                <p:spPr>
                  <a:xfrm>
                    <a:off x="7598520" y="1296720"/>
                    <a:ext cx="455760" cy="3189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5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06" name="Freeform 149"/>
                  <p:cNvGrpSpPr/>
                  <p:nvPr/>
                </p:nvGrpSpPr>
                <p:grpSpPr>
                  <a:xfrm>
                    <a:off x="7523280" y="1554840"/>
                    <a:ext cx="198000" cy="91800"/>
                    <a:chOff x="7523280" y="1554840"/>
                    <a:chExt cx="198000" cy="91800"/>
                  </a:xfrm>
                </p:grpSpPr>
                <p:pic>
                  <p:nvPicPr>
                    <p:cNvPr id="107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523280" y="1554840"/>
                      <a:ext cx="1980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8" name="Freeform 107"/>
                    <p:cNvSpPr/>
                    <p:nvPr/>
                  </p:nvSpPr>
                  <p:spPr>
                    <a:xfrm>
                      <a:off x="7536240" y="1567440"/>
                      <a:ext cx="171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9" name="Freeform 191"/>
                  <p:cNvSpPr/>
                  <p:nvPr/>
                </p:nvSpPr>
                <p:spPr>
                  <a:xfrm>
                    <a:off x="7265520" y="1293840"/>
                    <a:ext cx="41940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0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1" name="Freeform 149"/>
                  <p:cNvGrpSpPr/>
                  <p:nvPr/>
                </p:nvGrpSpPr>
                <p:grpSpPr>
                  <a:xfrm>
                    <a:off x="7204680" y="1554840"/>
                    <a:ext cx="159480" cy="91800"/>
                    <a:chOff x="7204680" y="1554840"/>
                    <a:chExt cx="159480" cy="91800"/>
                  </a:xfrm>
                </p:grpSpPr>
                <p:pic>
                  <p:nvPicPr>
                    <p:cNvPr id="112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204680" y="1554840"/>
                      <a:ext cx="1594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3" name="Freeform 112"/>
                    <p:cNvSpPr/>
                    <p:nvPr/>
                  </p:nvSpPr>
                  <p:spPr>
                    <a:xfrm>
                      <a:off x="7212960" y="1567440"/>
                      <a:ext cx="1422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4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5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16" name="Freeform 149"/>
                  <p:cNvGrpSpPr/>
                  <p:nvPr/>
                </p:nvGrpSpPr>
                <p:grpSpPr>
                  <a:xfrm>
                    <a:off x="6859080" y="1554840"/>
                    <a:ext cx="156240" cy="91800"/>
                    <a:chOff x="6859080" y="1554840"/>
                    <a:chExt cx="156240" cy="91800"/>
                  </a:xfrm>
                </p:grpSpPr>
                <p:pic>
                  <p:nvPicPr>
                    <p:cNvPr id="117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85908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8" name="Freeform 117"/>
                    <p:cNvSpPr/>
                    <p:nvPr/>
                  </p:nvSpPr>
                  <p:spPr>
                    <a:xfrm>
                      <a:off x="686916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9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0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1" name="Freeform 149"/>
                  <p:cNvGrpSpPr/>
                  <p:nvPr/>
                </p:nvGrpSpPr>
                <p:grpSpPr>
                  <a:xfrm>
                    <a:off x="6558120" y="1554840"/>
                    <a:ext cx="185400" cy="91800"/>
                    <a:chOff x="6558120" y="1554840"/>
                    <a:chExt cx="185400" cy="91800"/>
                  </a:xfrm>
                </p:grpSpPr>
                <p:pic>
                  <p:nvPicPr>
                    <p:cNvPr id="122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558120" y="1554840"/>
                      <a:ext cx="1854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3" name="Freeform 122"/>
                    <p:cNvSpPr/>
                    <p:nvPr/>
                  </p:nvSpPr>
                  <p:spPr>
                    <a:xfrm>
                      <a:off x="6567480" y="1567440"/>
                      <a:ext cx="16524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4" name="Freeform 191"/>
                  <p:cNvSpPr/>
                  <p:nvPr/>
                </p:nvSpPr>
                <p:spPr>
                  <a:xfrm>
                    <a:off x="6287760" y="1293840"/>
                    <a:ext cx="4334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5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26" name="Freeform 149"/>
                  <p:cNvGrpSpPr/>
                  <p:nvPr/>
                </p:nvGrpSpPr>
                <p:grpSpPr>
                  <a:xfrm>
                    <a:off x="6212880" y="1554840"/>
                    <a:ext cx="206640" cy="91800"/>
                    <a:chOff x="6212880" y="1554840"/>
                    <a:chExt cx="206640" cy="91800"/>
                  </a:xfrm>
                </p:grpSpPr>
                <p:pic>
                  <p:nvPicPr>
                    <p:cNvPr id="127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212880" y="1554840"/>
                      <a:ext cx="2066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8" name="Freeform 127"/>
                    <p:cNvSpPr/>
                    <p:nvPr/>
                  </p:nvSpPr>
                  <p:spPr>
                    <a:xfrm>
                      <a:off x="6226200" y="1567440"/>
                      <a:ext cx="1782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9" name="Freeform 191"/>
                  <p:cNvSpPr/>
                  <p:nvPr/>
                </p:nvSpPr>
                <p:spPr>
                  <a:xfrm>
                    <a:off x="5963760" y="1293840"/>
                    <a:ext cx="44100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0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1" name="Freeform 149"/>
                  <p:cNvGrpSpPr/>
                  <p:nvPr/>
                </p:nvGrpSpPr>
                <p:grpSpPr>
                  <a:xfrm>
                    <a:off x="5890680" y="1554840"/>
                    <a:ext cx="201960" cy="91800"/>
                    <a:chOff x="5890680" y="1554840"/>
                    <a:chExt cx="201960" cy="91800"/>
                  </a:xfrm>
                </p:grpSpPr>
                <p:pic>
                  <p:nvPicPr>
                    <p:cNvPr id="132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890680" y="1554840"/>
                      <a:ext cx="20196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3" name="Freeform 132"/>
                    <p:cNvSpPr/>
                    <p:nvPr/>
                  </p:nvSpPr>
                  <p:spPr>
                    <a:xfrm>
                      <a:off x="5900760" y="1567440"/>
                      <a:ext cx="180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4" name="Freeform 191"/>
                  <p:cNvSpPr/>
                  <p:nvPr/>
                </p:nvSpPr>
                <p:spPr>
                  <a:xfrm>
                    <a:off x="5636880" y="1293840"/>
                    <a:ext cx="40212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5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36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37" name="Freeform 149"/>
                  <p:cNvGrpSpPr/>
                  <p:nvPr/>
                </p:nvGrpSpPr>
                <p:grpSpPr>
                  <a:xfrm>
                    <a:off x="5608800" y="1552320"/>
                    <a:ext cx="208080" cy="93960"/>
                    <a:chOff x="5608800" y="1552320"/>
                    <a:chExt cx="208080" cy="93960"/>
                  </a:xfrm>
                </p:grpSpPr>
                <p:pic>
                  <p:nvPicPr>
                    <p:cNvPr id="13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608800" y="1552320"/>
                      <a:ext cx="208080" cy="93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9" name="Freeform 138"/>
                    <p:cNvSpPr/>
                    <p:nvPr/>
                  </p:nvSpPr>
                  <p:spPr>
                    <a:xfrm>
                      <a:off x="5623200" y="1564560"/>
                      <a:ext cx="179640" cy="702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0" name="Freeform 191"/>
                  <p:cNvSpPr/>
                  <p:nvPr/>
                </p:nvSpPr>
                <p:spPr>
                  <a:xfrm>
                    <a:off x="5361120" y="1296360"/>
                    <a:ext cx="43740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2" name="Freeform 149"/>
                  <p:cNvGrpSpPr/>
                  <p:nvPr/>
                </p:nvGrpSpPr>
                <p:grpSpPr>
                  <a:xfrm>
                    <a:off x="5308560" y="1552320"/>
                    <a:ext cx="187200" cy="93960"/>
                    <a:chOff x="5308560" y="1552320"/>
                    <a:chExt cx="187200" cy="9396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308560" y="1552320"/>
                      <a:ext cx="187200" cy="93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4" name="Freeform 143"/>
                    <p:cNvSpPr/>
                    <p:nvPr/>
                  </p:nvSpPr>
                  <p:spPr>
                    <a:xfrm>
                      <a:off x="5318640" y="1564560"/>
                      <a:ext cx="166680" cy="702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Freeform 191"/>
                  <p:cNvSpPr/>
                  <p:nvPr/>
                </p:nvSpPr>
                <p:spPr>
                  <a:xfrm>
                    <a:off x="5037120" y="1296360"/>
                    <a:ext cx="37908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6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47" name="Freeform 149"/>
                  <p:cNvGrpSpPr/>
                  <p:nvPr/>
                </p:nvGrpSpPr>
                <p:grpSpPr>
                  <a:xfrm>
                    <a:off x="4989240" y="1552320"/>
                    <a:ext cx="173880" cy="93960"/>
                    <a:chOff x="4989240" y="1552320"/>
                    <a:chExt cx="173880" cy="93960"/>
                  </a:xfrm>
                </p:grpSpPr>
                <p:pic>
                  <p:nvPicPr>
                    <p:cNvPr id="14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989240" y="1552320"/>
                      <a:ext cx="173880" cy="93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9" name="Freeform 148"/>
                    <p:cNvSpPr/>
                    <p:nvPr/>
                  </p:nvSpPr>
                  <p:spPr>
                    <a:xfrm>
                      <a:off x="5001120" y="1564560"/>
                      <a:ext cx="150120" cy="702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0" name="Freeform 191"/>
                  <p:cNvSpPr/>
                  <p:nvPr/>
                </p:nvSpPr>
                <p:spPr>
                  <a:xfrm>
                    <a:off x="4707360" y="1296360"/>
                    <a:ext cx="45288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1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2" name="Freeform 149"/>
                  <p:cNvGrpSpPr/>
                  <p:nvPr/>
                </p:nvGrpSpPr>
                <p:grpSpPr>
                  <a:xfrm>
                    <a:off x="4655520" y="1552320"/>
                    <a:ext cx="180360" cy="93960"/>
                    <a:chOff x="4655520" y="1552320"/>
                    <a:chExt cx="180360" cy="93960"/>
                  </a:xfrm>
                </p:grpSpPr>
                <p:pic>
                  <p:nvPicPr>
                    <p:cNvPr id="15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655520" y="1552320"/>
                      <a:ext cx="180360" cy="93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4" name="Freeform 153"/>
                    <p:cNvSpPr/>
                    <p:nvPr/>
                  </p:nvSpPr>
                  <p:spPr>
                    <a:xfrm>
                      <a:off x="4665240" y="1564560"/>
                      <a:ext cx="160560" cy="702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5" name="Freeform 191"/>
                  <p:cNvSpPr/>
                  <p:nvPr/>
                </p:nvSpPr>
                <p:spPr>
                  <a:xfrm>
                    <a:off x="4380120" y="1296360"/>
                    <a:ext cx="40932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6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57" name="Freeform 149"/>
                  <p:cNvGrpSpPr/>
                  <p:nvPr/>
                </p:nvGrpSpPr>
                <p:grpSpPr>
                  <a:xfrm>
                    <a:off x="4324320" y="1552320"/>
                    <a:ext cx="187920" cy="93960"/>
                    <a:chOff x="4324320" y="1552320"/>
                    <a:chExt cx="187920" cy="93960"/>
                  </a:xfrm>
                </p:grpSpPr>
                <p:pic>
                  <p:nvPicPr>
                    <p:cNvPr id="15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324320" y="1552320"/>
                      <a:ext cx="187920" cy="93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9" name="Freeform 158"/>
                    <p:cNvSpPr/>
                    <p:nvPr/>
                  </p:nvSpPr>
                  <p:spPr>
                    <a:xfrm>
                      <a:off x="4336920" y="1564560"/>
                      <a:ext cx="162000" cy="702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0" name="Freeform 191"/>
                  <p:cNvSpPr/>
                  <p:nvPr/>
                </p:nvSpPr>
                <p:spPr>
                  <a:xfrm>
                    <a:off x="4056480" y="1296360"/>
                    <a:ext cx="4143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1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2" name="Freeform 149"/>
                  <p:cNvGrpSpPr/>
                  <p:nvPr/>
                </p:nvGrpSpPr>
                <p:grpSpPr>
                  <a:xfrm>
                    <a:off x="4011840" y="1553400"/>
                    <a:ext cx="167400" cy="92880"/>
                    <a:chOff x="4011840" y="1553400"/>
                    <a:chExt cx="167400" cy="92880"/>
                  </a:xfrm>
                </p:grpSpPr>
                <p:pic>
                  <p:nvPicPr>
                    <p:cNvPr id="16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011840" y="1553400"/>
                      <a:ext cx="1674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4" name="Freeform 163"/>
                    <p:cNvSpPr/>
                    <p:nvPr/>
                  </p:nvSpPr>
                  <p:spPr>
                    <a:xfrm>
                      <a:off x="4020480" y="1565640"/>
                      <a:ext cx="1490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5" name="Freeform 191"/>
                  <p:cNvSpPr/>
                  <p:nvPr/>
                </p:nvSpPr>
                <p:spPr>
                  <a:xfrm>
                    <a:off x="3723480" y="1293840"/>
                    <a:ext cx="3675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6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67" name="Freeform 149"/>
                  <p:cNvGrpSpPr/>
                  <p:nvPr/>
                </p:nvGrpSpPr>
                <p:grpSpPr>
                  <a:xfrm>
                    <a:off x="3662280" y="1553400"/>
                    <a:ext cx="190080" cy="92880"/>
                    <a:chOff x="3662280" y="1553400"/>
                    <a:chExt cx="190080" cy="92880"/>
                  </a:xfrm>
                </p:grpSpPr>
                <p:pic>
                  <p:nvPicPr>
                    <p:cNvPr id="16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662280" y="1553400"/>
                      <a:ext cx="1900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9" name="Freeform 168"/>
                    <p:cNvSpPr/>
                    <p:nvPr/>
                  </p:nvSpPr>
                  <p:spPr>
                    <a:xfrm>
                      <a:off x="3674880" y="1565640"/>
                      <a:ext cx="1641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0" name="Freeform 191"/>
                  <p:cNvSpPr/>
                  <p:nvPr/>
                </p:nvSpPr>
                <p:spPr>
                  <a:xfrm>
                    <a:off x="3396600" y="1293840"/>
                    <a:ext cx="3934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1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2" name="Freeform 149"/>
                  <p:cNvGrpSpPr/>
                  <p:nvPr/>
                </p:nvGrpSpPr>
                <p:grpSpPr>
                  <a:xfrm>
                    <a:off x="3343320" y="1553400"/>
                    <a:ext cx="185040" cy="92880"/>
                    <a:chOff x="3343320" y="1553400"/>
                    <a:chExt cx="185040" cy="92880"/>
                  </a:xfrm>
                </p:grpSpPr>
                <p:pic>
                  <p:nvPicPr>
                    <p:cNvPr id="17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343320" y="1553400"/>
                      <a:ext cx="1850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4" name="Freeform 173"/>
                    <p:cNvSpPr/>
                    <p:nvPr/>
                  </p:nvSpPr>
                  <p:spPr>
                    <a:xfrm>
                      <a:off x="3352680" y="1565640"/>
                      <a:ext cx="1648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5" name="Freeform 191"/>
                  <p:cNvSpPr/>
                  <p:nvPr/>
                </p:nvSpPr>
                <p:spPr>
                  <a:xfrm>
                    <a:off x="3072600" y="1293840"/>
                    <a:ext cx="4032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6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77" name="Freeform 149"/>
                  <p:cNvGrpSpPr/>
                  <p:nvPr/>
                </p:nvGrpSpPr>
                <p:grpSpPr>
                  <a:xfrm>
                    <a:off x="3033000" y="1553400"/>
                    <a:ext cx="168480" cy="92880"/>
                    <a:chOff x="3033000" y="1553400"/>
                    <a:chExt cx="168480" cy="92880"/>
                  </a:xfrm>
                </p:grpSpPr>
                <p:pic>
                  <p:nvPicPr>
                    <p:cNvPr id="17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033000" y="1553400"/>
                      <a:ext cx="1684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9" name="Freeform 178"/>
                    <p:cNvSpPr/>
                    <p:nvPr/>
                  </p:nvSpPr>
                  <p:spPr>
                    <a:xfrm>
                      <a:off x="3043800" y="1565640"/>
                      <a:ext cx="1454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0" name="Freeform 191"/>
                  <p:cNvSpPr/>
                  <p:nvPr/>
                </p:nvSpPr>
                <p:spPr>
                  <a:xfrm>
                    <a:off x="2745720" y="1293840"/>
                    <a:ext cx="43344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1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2" name="Freeform 149"/>
                  <p:cNvGrpSpPr/>
                  <p:nvPr/>
                </p:nvGrpSpPr>
                <p:grpSpPr>
                  <a:xfrm>
                    <a:off x="2715120" y="1553400"/>
                    <a:ext cx="162360" cy="92880"/>
                    <a:chOff x="2715120" y="1553400"/>
                    <a:chExt cx="162360" cy="92880"/>
                  </a:xfrm>
                </p:grpSpPr>
                <p:pic>
                  <p:nvPicPr>
                    <p:cNvPr id="18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715120" y="1553400"/>
                      <a:ext cx="1623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4" name="Freeform 183"/>
                    <p:cNvSpPr/>
                    <p:nvPr/>
                  </p:nvSpPr>
                  <p:spPr>
                    <a:xfrm>
                      <a:off x="2723040" y="1565640"/>
                      <a:ext cx="1447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5" name="Freeform 191"/>
                  <p:cNvSpPr/>
                  <p:nvPr/>
                </p:nvSpPr>
                <p:spPr>
                  <a:xfrm>
                    <a:off x="2421720" y="1293840"/>
                    <a:ext cx="4366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6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87" name="Freeform 149"/>
                  <p:cNvGrpSpPr/>
                  <p:nvPr/>
                </p:nvGrpSpPr>
                <p:grpSpPr>
                  <a:xfrm>
                    <a:off x="2373840" y="1553400"/>
                    <a:ext cx="176760" cy="92880"/>
                    <a:chOff x="2373840" y="1553400"/>
                    <a:chExt cx="176760" cy="92880"/>
                  </a:xfrm>
                </p:grpSpPr>
                <p:pic>
                  <p:nvPicPr>
                    <p:cNvPr id="18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2373840" y="1553400"/>
                      <a:ext cx="1767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9" name="Freeform 188"/>
                    <p:cNvSpPr/>
                    <p:nvPr/>
                  </p:nvSpPr>
                  <p:spPr>
                    <a:xfrm>
                      <a:off x="2385000" y="1565640"/>
                      <a:ext cx="1526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0" name="Freeform 191"/>
                  <p:cNvSpPr/>
                  <p:nvPr/>
                </p:nvSpPr>
                <p:spPr>
                  <a:xfrm>
                    <a:off x="2094840" y="1293840"/>
                    <a:ext cx="4132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1" name="Picture 13" descr="5"/>
          <p:cNvPicPr/>
          <p:nvPr/>
        </p:nvPicPr>
        <p:blipFill>
          <a:blip r:embed="rId11"/>
          <a:stretch/>
        </p:blipFill>
        <p:spPr>
          <a:xfrm>
            <a:off x="128800" y="5889800"/>
            <a:ext cx="1520400" cy="1250400"/>
          </a:xfrm>
          <a:prstGeom prst="rect">
            <a:avLst/>
          </a:prstGeom>
          <a:ln w="0">
            <a:noFill/>
          </a:ln>
        </p:spPr>
      </p:pic>
      <p:pic>
        <p:nvPicPr>
          <p:cNvPr id="192" name="Picture 12" descr="5"/>
          <p:cNvPicPr/>
          <p:nvPr/>
        </p:nvPicPr>
        <p:blipFill>
          <a:blip r:embed="rId12"/>
          <a:stretch/>
        </p:blipFill>
        <p:spPr>
          <a:xfrm>
            <a:off x="10477600" y="5543800"/>
            <a:ext cx="1642000" cy="1596400"/>
          </a:xfrm>
          <a:prstGeom prst="rect">
            <a:avLst/>
          </a:prstGeom>
          <a:ln w="0">
            <a:noFill/>
          </a:ln>
        </p:spPr>
      </p:pic>
      <p:pic>
        <p:nvPicPr>
          <p:cNvPr id="193" name="Picture 12" descr="5"/>
          <p:cNvPicPr/>
          <p:nvPr/>
        </p:nvPicPr>
        <p:blipFill>
          <a:blip r:embed="rId13"/>
          <a:stretch/>
        </p:blipFill>
        <p:spPr>
          <a:xfrm>
            <a:off x="86400" y="-269800"/>
            <a:ext cx="1628000" cy="1578800"/>
          </a:xfrm>
          <a:prstGeom prst="rect">
            <a:avLst/>
          </a:prstGeom>
          <a:ln w="0">
            <a:noFill/>
          </a:ln>
        </p:spPr>
      </p:pic>
      <p:pic>
        <p:nvPicPr>
          <p:cNvPr id="194" name="Picture 13" descr="5"/>
          <p:cNvPicPr/>
          <p:nvPr/>
        </p:nvPicPr>
        <p:blipFill>
          <a:blip r:embed="rId14"/>
          <a:stretch/>
        </p:blipFill>
        <p:spPr>
          <a:xfrm>
            <a:off x="11049200" y="-250600"/>
            <a:ext cx="1047600" cy="830800"/>
          </a:xfrm>
          <a:prstGeom prst="rect">
            <a:avLst/>
          </a:prstGeom>
          <a:ln w="0">
            <a:noFill/>
          </a:ln>
        </p:spPr>
      </p:pic>
      <p:pic>
        <p:nvPicPr>
          <p:cNvPr id="195" name="Picture 8" descr="000o"/>
          <p:cNvPicPr/>
          <p:nvPr/>
        </p:nvPicPr>
        <p:blipFill>
          <a:blip r:embed="rId15"/>
          <a:stretch/>
        </p:blipFill>
        <p:spPr>
          <a:xfrm>
            <a:off x="-44000" y="-386200"/>
            <a:ext cx="12236000" cy="112800"/>
          </a:xfrm>
          <a:prstGeom prst="rect">
            <a:avLst/>
          </a:prstGeom>
          <a:ln w="0">
            <a:noFill/>
          </a:ln>
        </p:spPr>
      </p:pic>
      <p:pic>
        <p:nvPicPr>
          <p:cNvPr id="196" name="Picture 9" descr="000o"/>
          <p:cNvPicPr/>
          <p:nvPr/>
        </p:nvPicPr>
        <p:blipFill>
          <a:blip r:embed="rId15"/>
          <a:stretch/>
        </p:blipFill>
        <p:spPr>
          <a:xfrm>
            <a:off x="-44000" y="7122600"/>
            <a:ext cx="12216400" cy="11280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10" descr="000o"/>
          <p:cNvPicPr/>
          <p:nvPr/>
        </p:nvPicPr>
        <p:blipFill>
          <a:blip r:embed="rId15"/>
          <a:stretch/>
        </p:blipFill>
        <p:spPr>
          <a:xfrm rot="16200000">
            <a:off x="-3701200" y="3373000"/>
            <a:ext cx="7452400" cy="13760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11" descr="000o"/>
          <p:cNvPicPr/>
          <p:nvPr/>
        </p:nvPicPr>
        <p:blipFill>
          <a:blip r:embed="rId15"/>
          <a:stretch/>
        </p:blipFill>
        <p:spPr>
          <a:xfrm rot="16200000">
            <a:off x="8396800" y="3373000"/>
            <a:ext cx="7452400" cy="137600"/>
          </a:xfrm>
          <a:prstGeom prst="rect">
            <a:avLst/>
          </a:prstGeom>
          <a:ln w="0">
            <a:noFill/>
          </a:ln>
        </p:spPr>
      </p:pic>
      <p:sp>
        <p:nvSpPr>
          <p:cNvPr id="199" name="AutoShape 151"/>
          <p:cNvSpPr/>
          <p:nvPr/>
        </p:nvSpPr>
        <p:spPr>
          <a:xfrm>
            <a:off x="6055600" y="-541400"/>
            <a:ext cx="407200" cy="33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0" name="Text Box 26"/>
          <p:cNvSpPr/>
          <p:nvPr/>
        </p:nvSpPr>
        <p:spPr>
          <a:xfrm>
            <a:off x="2206800" y="2328334"/>
            <a:ext cx="8175600" cy="256722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0000" tIns="52000" rIns="100000" bIns="52000">
            <a:spAutoFit/>
          </a:bodyPr>
          <a:lstStyle/>
          <a:p>
            <a:pPr algn="just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Ba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là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cây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nến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vàng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Mẹ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là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cây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nến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xanh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, con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là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cây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nến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hồng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ba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ngọn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nến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 lung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linh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thắp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sáng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một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 “................”</a:t>
            </a:r>
            <a:endParaRPr lang="en-US" sz="4000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tro chơi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679334" y="1481775"/>
            <a:ext cx="677333" cy="677333"/>
          </a:xfrm>
          <a:prstGeom prst="rect">
            <a:avLst/>
          </a:prstGeom>
        </p:spPr>
      </p:pic>
      <p:pic>
        <p:nvPicPr>
          <p:cNvPr id="3" name="Group 5"/>
          <p:cNvPicPr/>
          <p:nvPr/>
        </p:nvPicPr>
        <p:blipFill>
          <a:blip r:embed="rId17"/>
          <a:stretch/>
        </p:blipFill>
        <p:spPr>
          <a:xfrm>
            <a:off x="4381200" y="5666130"/>
            <a:ext cx="3549200" cy="956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80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Picture 11" descr="14"/>
          <p:cNvPicPr/>
          <p:nvPr/>
        </p:nvPicPr>
        <p:blipFill>
          <a:blip r:embed="rId2"/>
          <a:srcRect l="11783" t="7240" r="31020" b="21691"/>
          <a:stretch/>
        </p:blipFill>
        <p:spPr>
          <a:xfrm>
            <a:off x="6658" y="0"/>
            <a:ext cx="12192000" cy="7620000"/>
          </a:xfrm>
          <a:prstGeom prst="rect">
            <a:avLst/>
          </a:prstGeom>
          <a:ln w="0">
            <a:noFill/>
          </a:ln>
        </p:spPr>
      </p:pic>
      <p:sp>
        <p:nvSpPr>
          <p:cNvPr id="325" name="Text Box 9"/>
          <p:cNvSpPr/>
          <p:nvPr/>
        </p:nvSpPr>
        <p:spPr>
          <a:xfrm>
            <a:off x="910000" y="-301800"/>
            <a:ext cx="4016400" cy="6413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82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endParaRPr kumimoji="0" lang="en-US" sz="3333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327" name="AutoShape 7"/>
          <p:cNvSpPr/>
          <p:nvPr/>
        </p:nvSpPr>
        <p:spPr>
          <a:xfrm>
            <a:off x="6062400" y="-541400"/>
            <a:ext cx="338800" cy="33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28" name="Picture 8" descr="D:\GIÁO ÁN 1 2020-2021\HÌNH SOẠN GIÁO ÁN\Vận dụng sáng tạo\Góc âm nhạc\362-3624759_nature-drawing-theatrical-scenery-clip-art-realistic-tree.png"/>
          <p:cNvPicPr/>
          <p:nvPr/>
        </p:nvPicPr>
        <p:blipFill>
          <a:blip r:embed="rId3">
            <a:lum contrast="30000"/>
          </a:blip>
          <a:srcRect l="16576" t="4578" r="17390" b="4578"/>
          <a:stretch/>
        </p:blipFill>
        <p:spPr>
          <a:xfrm>
            <a:off x="910000" y="641340"/>
            <a:ext cx="10139000" cy="6391060"/>
          </a:xfrm>
          <a:prstGeom prst="rect">
            <a:avLst/>
          </a:prstGeom>
          <a:ln w="0">
            <a:noFill/>
          </a:ln>
        </p:spPr>
      </p:pic>
      <p:sp>
        <p:nvSpPr>
          <p:cNvPr id="329" name="Oval 7"/>
          <p:cNvSpPr/>
          <p:nvPr/>
        </p:nvSpPr>
        <p:spPr>
          <a:xfrm>
            <a:off x="5247788" y="5690491"/>
            <a:ext cx="873200" cy="794000"/>
          </a:xfrm>
          <a:prstGeom prst="ellipse">
            <a:avLst/>
          </a:prstGeom>
          <a:solidFill>
            <a:srgbClr val="FFFF00"/>
          </a:solidFill>
          <a:ln w="126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0000" tIns="52000" rIns="100000" bIns="52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kumimoji="0" lang="en-US" sz="1556" b="1" i="0" u="none" strike="noStrike" kern="1200" cap="none" spc="-1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</a:rPr>
              <a:t>Ông</a:t>
            </a:r>
            <a:endParaRPr kumimoji="0" lang="en-US" sz="1556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330" name="Oval 9"/>
          <p:cNvSpPr/>
          <p:nvPr/>
        </p:nvSpPr>
        <p:spPr>
          <a:xfrm>
            <a:off x="6102658" y="5739860"/>
            <a:ext cx="873200" cy="794000"/>
          </a:xfrm>
          <a:prstGeom prst="ellipse">
            <a:avLst/>
          </a:prstGeom>
          <a:solidFill>
            <a:srgbClr val="FFFF00"/>
          </a:solidFill>
          <a:ln w="126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0000" tIns="52000" rIns="100000" bIns="52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kumimoji="0" lang="en-US" sz="1556" b="1" i="0" u="none" strike="noStrike" kern="1200" cap="none" spc="-1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</a:rPr>
              <a:t>Bà</a:t>
            </a:r>
            <a:endParaRPr kumimoji="0" lang="en-US" sz="1556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331" name="Oval 10"/>
          <p:cNvSpPr/>
          <p:nvPr/>
        </p:nvSpPr>
        <p:spPr>
          <a:xfrm>
            <a:off x="5064000" y="4222600"/>
            <a:ext cx="873200" cy="794000"/>
          </a:xfrm>
          <a:prstGeom prst="ellipse">
            <a:avLst/>
          </a:prstGeom>
          <a:solidFill>
            <a:srgbClr val="CCFFFF"/>
          </a:solidFill>
          <a:ln w="12600">
            <a:solidFill>
              <a:srgbClr val="1713C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0000" tIns="52000" rIns="100000" bIns="52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kumimoji="0" lang="en-US" sz="1556" b="1" i="0" u="none" strike="noStrike" kern="1200" cap="none" spc="-1" normalizeH="0" baseline="0" noProof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Times New Roman"/>
                <a:ea typeface="Times New Roman"/>
              </a:rPr>
              <a:t>Cha</a:t>
            </a:r>
            <a:endParaRPr kumimoji="0" lang="en-US" sz="1556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332" name="Oval 11"/>
          <p:cNvSpPr/>
          <p:nvPr/>
        </p:nvSpPr>
        <p:spPr>
          <a:xfrm>
            <a:off x="6254800" y="4222600"/>
            <a:ext cx="873200" cy="794000"/>
          </a:xfrm>
          <a:prstGeom prst="ellipse">
            <a:avLst/>
          </a:prstGeom>
          <a:solidFill>
            <a:srgbClr val="CCFFFF"/>
          </a:solidFill>
          <a:ln w="12600">
            <a:solidFill>
              <a:srgbClr val="1713C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0000" tIns="52000" rIns="100000" bIns="52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kumimoji="0" lang="en-US" sz="1556" b="1" i="0" u="none" strike="noStrike" kern="1200" cap="none" spc="-1" normalizeH="0" baseline="0" noProof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Times New Roman"/>
                <a:ea typeface="Times New Roman"/>
              </a:rPr>
              <a:t>Mẹ</a:t>
            </a:r>
            <a:endParaRPr kumimoji="0" lang="en-US" sz="1556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333" name="Oval 12"/>
          <p:cNvSpPr/>
          <p:nvPr/>
        </p:nvSpPr>
        <p:spPr>
          <a:xfrm>
            <a:off x="3318000" y="3032200"/>
            <a:ext cx="873200" cy="793600"/>
          </a:xfrm>
          <a:prstGeom prst="ellipse">
            <a:avLst/>
          </a:prstGeom>
          <a:solidFill>
            <a:srgbClr val="FBF4D9"/>
          </a:solidFill>
          <a:ln w="1260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0000" tIns="52000" rIns="100000" bIns="52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kumimoji="0" lang="en-US" sz="1556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Anh</a:t>
            </a:r>
            <a:endParaRPr kumimoji="0" lang="en-US" sz="1556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334" name="Oval 13"/>
          <p:cNvSpPr/>
          <p:nvPr/>
        </p:nvSpPr>
        <p:spPr>
          <a:xfrm>
            <a:off x="4826000" y="2238200"/>
            <a:ext cx="873200" cy="794000"/>
          </a:xfrm>
          <a:prstGeom prst="ellipse">
            <a:avLst/>
          </a:prstGeom>
          <a:solidFill>
            <a:srgbClr val="FBF4D9"/>
          </a:solidFill>
          <a:ln w="1260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0000" tIns="52000" rIns="100000" bIns="52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kumimoji="0" lang="en-US" sz="1556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Chị</a:t>
            </a:r>
            <a:endParaRPr kumimoji="0" lang="en-US" sz="1556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335" name="Oval 14"/>
          <p:cNvSpPr/>
          <p:nvPr/>
        </p:nvSpPr>
        <p:spPr>
          <a:xfrm>
            <a:off x="6810400" y="2159000"/>
            <a:ext cx="873200" cy="793600"/>
          </a:xfrm>
          <a:prstGeom prst="ellipse">
            <a:avLst/>
          </a:prstGeom>
          <a:solidFill>
            <a:srgbClr val="FBF4D9"/>
          </a:solidFill>
          <a:ln w="1260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0000" tIns="52000" rIns="100000" bIns="52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kumimoji="0" lang="en-US" sz="1556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Tôi</a:t>
            </a:r>
            <a:endParaRPr kumimoji="0" lang="en-US" sz="1556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336" name="Oval 15"/>
          <p:cNvSpPr/>
          <p:nvPr/>
        </p:nvSpPr>
        <p:spPr>
          <a:xfrm>
            <a:off x="8159600" y="2794200"/>
            <a:ext cx="873200" cy="793600"/>
          </a:xfrm>
          <a:prstGeom prst="ellipse">
            <a:avLst/>
          </a:prstGeom>
          <a:solidFill>
            <a:srgbClr val="FBF4D9"/>
          </a:solidFill>
          <a:ln w="1260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0000" tIns="52000" rIns="100000" bIns="52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kumimoji="0" lang="en-US" sz="1556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em</a:t>
            </a:r>
            <a:endParaRPr kumimoji="0" lang="en-US" sz="1556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6938577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Effect">
                      <p:stCondLst>
                        <p:cond delay="indefinite"/>
                      </p:stCondLst>
                      <p:childTnLst>
                        <p:par>
                          <p:cTn id="1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Effect">
                      <p:stCondLst>
                        <p:cond delay="indefinite"/>
                      </p:stCondLst>
                      <p:childTnLst>
                        <p:par>
                          <p:cTn id="2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9" dur="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" dur="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2192000" cy="7239000"/>
          </a:xfrm>
          <a:prstGeom prst="rect">
            <a:avLst/>
          </a:prstGeom>
          <a:ln w="0">
            <a:noFill/>
          </a:ln>
        </p:spPr>
      </p:pic>
      <p:pic>
        <p:nvPicPr>
          <p:cNvPr id="202" name="Picture 7" descr="D:\GIÁO ÁN 1 2020-2021\HÌNH SOẠN GIÁO ÁN\Học hát\CAY GIA ĐÌNH\5.png"/>
          <p:cNvPicPr/>
          <p:nvPr/>
        </p:nvPicPr>
        <p:blipFill>
          <a:blip r:embed="rId3">
            <a:lum contrast="30000"/>
          </a:blip>
          <a:srcRect r="25318"/>
          <a:stretch/>
        </p:blipFill>
        <p:spPr>
          <a:xfrm>
            <a:off x="460400" y="776264"/>
            <a:ext cx="11271200" cy="5080000"/>
          </a:xfrm>
          <a:prstGeom prst="rect">
            <a:avLst/>
          </a:prstGeom>
          <a:ln w="0">
            <a:noFill/>
          </a:ln>
        </p:spPr>
      </p:pic>
      <p:sp>
        <p:nvSpPr>
          <p:cNvPr id="203" name="Text Box 9"/>
          <p:cNvSpPr/>
          <p:nvPr/>
        </p:nvSpPr>
        <p:spPr>
          <a:xfrm>
            <a:off x="914400" y="68352"/>
            <a:ext cx="2133600" cy="81234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 algn="ctr">
              <a:spcBef>
                <a:spcPts val="2774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444" b="1" spc="-1" dirty="0" err="1">
                <a:solidFill>
                  <a:srgbClr val="FFFF00"/>
                </a:solidFill>
                <a:latin typeface="Times New Roman"/>
                <a:ea typeface="Times New Roman"/>
              </a:rPr>
              <a:t>Hát</a:t>
            </a:r>
            <a:endParaRPr lang="en-US" sz="4444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4" name="Text Box 10"/>
          <p:cNvSpPr/>
          <p:nvPr/>
        </p:nvSpPr>
        <p:spPr>
          <a:xfrm>
            <a:off x="2667000" y="889000"/>
            <a:ext cx="4349800" cy="74399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 algn="ctr">
              <a:spcBef>
                <a:spcPts val="3056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000" b="1" spc="-1" dirty="0">
                <a:solidFill>
                  <a:srgbClr val="FF0000"/>
                </a:solidFill>
                <a:latin typeface="Times New Roman"/>
              </a:rPr>
              <a:t>CÂY GIA ĐÌNH</a:t>
            </a:r>
            <a:endParaRPr lang="en-US" sz="4000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5" name="Rectangle 3"/>
          <p:cNvSpPr/>
          <p:nvPr/>
        </p:nvSpPr>
        <p:spPr>
          <a:xfrm>
            <a:off x="5143600" y="1603401"/>
            <a:ext cx="3651200" cy="94930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2667" i="1" spc="-1">
                <a:solidFill>
                  <a:srgbClr val="0000CC"/>
                </a:solidFill>
                <a:latin typeface="Times New Roman"/>
                <a:ea typeface="Times New Roman"/>
              </a:rPr>
              <a:t>Nhạc: Quỳnh Hợp</a:t>
            </a:r>
            <a:endParaRPr lang="en-US" sz="2667" spc="-1">
              <a:solidFill>
                <a:srgbClr val="000000"/>
              </a:solidFill>
              <a:latin typeface="Times New Roman"/>
            </a:endParaRPr>
          </a:p>
          <a:p>
            <a:pPr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2667" i="1" spc="-1">
                <a:solidFill>
                  <a:srgbClr val="0000CC"/>
                </a:solidFill>
                <a:latin typeface="Times New Roman"/>
                <a:ea typeface="Times New Roman"/>
              </a:rPr>
              <a:t>Lời thơ: Nguyễn Thị Mai</a:t>
            </a:r>
            <a:endParaRPr lang="en-US" sz="2667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ÁT CÂY GIA ĐÌNH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80" end="7903.3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9032" y="257271"/>
            <a:ext cx="677333" cy="544714"/>
          </a:xfrm>
          <a:prstGeom prst="rect">
            <a:avLst/>
          </a:prstGeom>
        </p:spPr>
      </p:pic>
      <p:pic>
        <p:nvPicPr>
          <p:cNvPr id="5" name="Picture 2" descr="D:\GIÁO ÁN 1 2020-2021\HÌNH SOẠN GIÁO ÁN\Học hát\CAY GIA ĐÌNH\C1,2.jpg">
            <a:extLst>
              <a:ext uri="{FF2B5EF4-FFF2-40B4-BE49-F238E27FC236}">
                <a16:creationId xmlns:a16="http://schemas.microsoft.com/office/drawing/2014/main" id="{60618D31-A690-C2C2-9B3D-F0CE7A345A02}"/>
              </a:ext>
            </a:extLst>
          </p:cNvPr>
          <p:cNvPicPr/>
          <p:nvPr/>
        </p:nvPicPr>
        <p:blipFill>
          <a:blip r:embed="rId8"/>
          <a:srcRect r="2877" b="14286"/>
          <a:stretch/>
        </p:blipFill>
        <p:spPr>
          <a:xfrm>
            <a:off x="578749" y="1295399"/>
            <a:ext cx="5843263" cy="2650611"/>
          </a:xfrm>
          <a:prstGeom prst="rect">
            <a:avLst/>
          </a:prstGeom>
          <a:ln w="0">
            <a:noFill/>
          </a:ln>
        </p:spPr>
      </p:pic>
      <p:pic>
        <p:nvPicPr>
          <p:cNvPr id="7" name="Picture 2" descr="D:\GIÁO ÁN 1 2020-2021\HÌNH SOẠN GIÁO ÁN\Học hát\CAY GIA ĐÌNH\C4.jpg">
            <a:extLst>
              <a:ext uri="{FF2B5EF4-FFF2-40B4-BE49-F238E27FC236}">
                <a16:creationId xmlns:a16="http://schemas.microsoft.com/office/drawing/2014/main" id="{2FE7F5E3-6D08-0078-A7A1-C4077723FFCD}"/>
              </a:ext>
            </a:extLst>
          </p:cNvPr>
          <p:cNvPicPr/>
          <p:nvPr/>
        </p:nvPicPr>
        <p:blipFill>
          <a:blip r:embed="rId9"/>
          <a:srcRect t="7995" r="4545" b="15990"/>
          <a:stretch/>
        </p:blipFill>
        <p:spPr>
          <a:xfrm>
            <a:off x="592773" y="5525871"/>
            <a:ext cx="5822050" cy="1074858"/>
          </a:xfrm>
          <a:prstGeom prst="rect">
            <a:avLst/>
          </a:prstGeom>
          <a:ln w="0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94831A-E7F3-E909-135F-F2E21B4B5E36}"/>
              </a:ext>
            </a:extLst>
          </p:cNvPr>
          <p:cNvSpPr txBox="1"/>
          <p:nvPr/>
        </p:nvSpPr>
        <p:spPr>
          <a:xfrm>
            <a:off x="2362200" y="381000"/>
            <a:ext cx="2514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spc="-1" dirty="0">
                <a:latin typeface="Times New Roman"/>
                <a:ea typeface="Times New Roman"/>
              </a:rPr>
              <a:t>CÂY GIA ĐÌNH</a:t>
            </a:r>
            <a:endParaRPr lang="en-US" sz="2000" spc="-1" dirty="0">
              <a:latin typeface="Times New Roman"/>
            </a:endParaRP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97D146-CF3D-4142-2E9D-537E546E09B6}"/>
              </a:ext>
            </a:extLst>
          </p:cNvPr>
          <p:cNvSpPr txBox="1"/>
          <p:nvPr/>
        </p:nvSpPr>
        <p:spPr>
          <a:xfrm>
            <a:off x="3733800" y="839688"/>
            <a:ext cx="2362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1400" b="1" i="1" spc="-1" dirty="0" err="1">
                <a:latin typeface="Times New Roman"/>
                <a:ea typeface="Times New Roman"/>
              </a:rPr>
              <a:t>Nhạc</a:t>
            </a:r>
            <a:r>
              <a:rPr lang="en-US" sz="1400" b="1" i="1" spc="-1" dirty="0">
                <a:latin typeface="Times New Roman"/>
                <a:ea typeface="Times New Roman"/>
              </a:rPr>
              <a:t>: </a:t>
            </a:r>
            <a:r>
              <a:rPr lang="en-US" sz="1400" b="1" i="1" spc="-1" dirty="0" err="1">
                <a:latin typeface="Times New Roman"/>
                <a:ea typeface="Times New Roman"/>
              </a:rPr>
              <a:t>Quỳnh</a:t>
            </a:r>
            <a:r>
              <a:rPr lang="en-US" sz="1400" b="1" i="1" spc="-1" dirty="0">
                <a:latin typeface="Times New Roman"/>
                <a:ea typeface="Times New Roman"/>
              </a:rPr>
              <a:t> </a:t>
            </a:r>
            <a:r>
              <a:rPr lang="en-US" sz="1400" b="1" i="1" spc="-1" dirty="0" err="1">
                <a:latin typeface="Times New Roman"/>
                <a:ea typeface="Times New Roman"/>
              </a:rPr>
              <a:t>Hợp</a:t>
            </a:r>
            <a:endParaRPr lang="en-US" sz="1400" spc="-1" dirty="0">
              <a:latin typeface="Times New Roman"/>
            </a:endParaRPr>
          </a:p>
          <a:p>
            <a:pPr algn="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1400" b="1" i="1" spc="-1" dirty="0" err="1">
                <a:latin typeface="Times New Roman"/>
                <a:ea typeface="Times New Roman"/>
              </a:rPr>
              <a:t>Lời</a:t>
            </a:r>
            <a:r>
              <a:rPr lang="en-US" sz="1400" b="1" i="1" spc="-1" dirty="0">
                <a:latin typeface="Times New Roman"/>
                <a:ea typeface="Times New Roman"/>
              </a:rPr>
              <a:t> </a:t>
            </a:r>
            <a:r>
              <a:rPr lang="en-US" sz="1400" b="1" i="1" spc="-1" dirty="0" err="1">
                <a:latin typeface="Times New Roman"/>
                <a:ea typeface="Times New Roman"/>
              </a:rPr>
              <a:t>thơ</a:t>
            </a:r>
            <a:r>
              <a:rPr lang="en-US" sz="1400" b="1" i="1" spc="-1" dirty="0">
                <a:latin typeface="Times New Roman"/>
                <a:ea typeface="Times New Roman"/>
              </a:rPr>
              <a:t>: </a:t>
            </a:r>
            <a:r>
              <a:rPr lang="en-US" sz="1400" b="1" i="1" spc="-1" dirty="0" err="1">
                <a:latin typeface="Times New Roman"/>
                <a:ea typeface="Times New Roman"/>
              </a:rPr>
              <a:t>Nguyễn</a:t>
            </a:r>
            <a:r>
              <a:rPr lang="en-US" sz="1400" b="1" i="1" spc="-1" dirty="0">
                <a:latin typeface="Times New Roman"/>
                <a:ea typeface="Times New Roman"/>
              </a:rPr>
              <a:t> </a:t>
            </a:r>
            <a:r>
              <a:rPr lang="en-US" sz="1400" b="1" i="1" spc="-1" dirty="0" err="1">
                <a:latin typeface="Times New Roman"/>
                <a:ea typeface="Times New Roman"/>
              </a:rPr>
              <a:t>Thị</a:t>
            </a:r>
            <a:r>
              <a:rPr lang="en-US" sz="1400" b="1" i="1" spc="-1" dirty="0">
                <a:latin typeface="Times New Roman"/>
                <a:ea typeface="Times New Roman"/>
              </a:rPr>
              <a:t> Mai</a:t>
            </a:r>
            <a:endParaRPr lang="en-US" sz="1400" spc="-1" dirty="0">
              <a:latin typeface="Times New Roman"/>
            </a:endParaRPr>
          </a:p>
          <a:p>
            <a:endParaRPr lang="en-US" dirty="0"/>
          </a:p>
        </p:txBody>
      </p:sp>
      <p:pic>
        <p:nvPicPr>
          <p:cNvPr id="10" name="Picture 3" descr="D:\GIÁO ÁN 1 2020-2021\HÌNH SOẠN GIÁO ÁN\Học hát\CAY GIA ĐÌNH\5.png">
            <a:extLst>
              <a:ext uri="{FF2B5EF4-FFF2-40B4-BE49-F238E27FC236}">
                <a16:creationId xmlns:a16="http://schemas.microsoft.com/office/drawing/2014/main" id="{AC42E62F-717E-BD9C-B14F-1B7010432557}"/>
              </a:ext>
            </a:extLst>
          </p:cNvPr>
          <p:cNvPicPr/>
          <p:nvPr/>
        </p:nvPicPr>
        <p:blipFill>
          <a:blip r:embed="rId10"/>
          <a:srcRect t="1857" r="28067"/>
          <a:stretch/>
        </p:blipFill>
        <p:spPr>
          <a:xfrm>
            <a:off x="6400800" y="0"/>
            <a:ext cx="5791200" cy="6849374"/>
          </a:xfrm>
          <a:prstGeom prst="rect">
            <a:avLst/>
          </a:prstGeom>
          <a:ln w="0">
            <a:noFill/>
          </a:ln>
        </p:spPr>
      </p:pic>
      <p:pic>
        <p:nvPicPr>
          <p:cNvPr id="11" name="Picture 2" descr="D:\GIÁO ÁN 1 2020-2021\HÌNH SOẠN GIÁO ÁN\Học hát\CAY GIA ĐÌNH\C3.jpg">
            <a:extLst>
              <a:ext uri="{FF2B5EF4-FFF2-40B4-BE49-F238E27FC236}">
                <a16:creationId xmlns:a16="http://schemas.microsoft.com/office/drawing/2014/main" id="{9408CDDE-A144-2B6F-28DC-11552FAAA51B}"/>
              </a:ext>
            </a:extLst>
          </p:cNvPr>
          <p:cNvPicPr/>
          <p:nvPr/>
        </p:nvPicPr>
        <p:blipFill>
          <a:blip r:embed="rId11"/>
          <a:srcRect r="2784"/>
          <a:stretch/>
        </p:blipFill>
        <p:spPr>
          <a:xfrm>
            <a:off x="528781" y="4114801"/>
            <a:ext cx="5843263" cy="1239542"/>
          </a:xfrm>
          <a:prstGeom prst="rect">
            <a:avLst/>
          </a:prstGeom>
          <a:ln w="0">
            <a:noFill/>
          </a:ln>
        </p:spPr>
      </p:pic>
      <p:pic>
        <p:nvPicPr>
          <p:cNvPr id="12" name="BEAT CÂY GIA ĐÌN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98883" y="159452"/>
            <a:ext cx="572967" cy="5447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63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5918" y="0"/>
            <a:ext cx="12192000" cy="7620000"/>
          </a:xfrm>
          <a:prstGeom prst="rect">
            <a:avLst/>
          </a:prstGeom>
          <a:ln w="0">
            <a:noFill/>
          </a:ln>
        </p:spPr>
      </p:pic>
      <p:sp>
        <p:nvSpPr>
          <p:cNvPr id="210" name="Rectangle 4"/>
          <p:cNvSpPr/>
          <p:nvPr/>
        </p:nvSpPr>
        <p:spPr>
          <a:xfrm>
            <a:off x="9936000" y="3748200"/>
            <a:ext cx="1344000" cy="69840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1" name="Rectangle 11"/>
          <p:cNvSpPr/>
          <p:nvPr/>
        </p:nvSpPr>
        <p:spPr>
          <a:xfrm rot="10800000" flipV="1">
            <a:off x="778000" y="243188"/>
            <a:ext cx="3108200" cy="55932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 algn="ctr">
              <a:spcBef>
                <a:spcPts val="2082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2800" b="1" spc="-1" dirty="0">
                <a:solidFill>
                  <a:srgbClr val="FFFF00"/>
                </a:solidFill>
                <a:latin typeface="Times New Roman"/>
                <a:ea typeface="Times New Roman"/>
              </a:rPr>
              <a:t>ĐỌC LỜI CA</a:t>
            </a:r>
            <a:endParaRPr lang="en-US" sz="2800" spc="-1" dirty="0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212" name="Rectangle 4"/>
          <p:cNvSpPr/>
          <p:nvPr/>
        </p:nvSpPr>
        <p:spPr>
          <a:xfrm>
            <a:off x="778000" y="1921000"/>
            <a:ext cx="10870800" cy="94116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4000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3" name="Rectangle 7"/>
          <p:cNvSpPr/>
          <p:nvPr/>
        </p:nvSpPr>
        <p:spPr>
          <a:xfrm>
            <a:off x="4114800" y="762000"/>
            <a:ext cx="3688497" cy="62088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vi-VN" sz="3200" b="1" spc="-1" dirty="0">
                <a:solidFill>
                  <a:srgbClr val="FF0000"/>
                </a:solidFill>
                <a:latin typeface="Times New Roman"/>
                <a:ea typeface="Times New Roman"/>
              </a:rPr>
              <a:t>CÂY GIA ĐÌNH</a:t>
            </a:r>
            <a:endParaRPr lang="en-US" sz="3200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4" name="Rectangle 10"/>
          <p:cNvSpPr/>
          <p:nvPr/>
        </p:nvSpPr>
        <p:spPr>
          <a:xfrm>
            <a:off x="7063134" y="1252842"/>
            <a:ext cx="3417833" cy="84367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0000" tIns="52000" rIns="100000" bIns="52000">
            <a:spAutoFit/>
          </a:bodyPr>
          <a:lstStyle/>
          <a:p>
            <a:pPr algn="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2400" b="1" i="1" spc="-1" dirty="0" err="1">
                <a:solidFill>
                  <a:srgbClr val="0000CC"/>
                </a:solidFill>
                <a:latin typeface="Times New Roman"/>
                <a:ea typeface="Times New Roman"/>
              </a:rPr>
              <a:t>Nhạc</a:t>
            </a:r>
            <a:r>
              <a:rPr lang="en-US" sz="2400" b="1" i="1" spc="-1" dirty="0">
                <a:solidFill>
                  <a:srgbClr val="0000CC"/>
                </a:solidFill>
                <a:latin typeface="Times New Roman"/>
                <a:ea typeface="Times New Roman"/>
              </a:rPr>
              <a:t>: </a:t>
            </a:r>
            <a:r>
              <a:rPr lang="en-US" sz="2400" b="1" i="1" spc="-1" dirty="0" err="1">
                <a:solidFill>
                  <a:srgbClr val="0000CC"/>
                </a:solidFill>
                <a:latin typeface="Times New Roman"/>
                <a:ea typeface="Times New Roman"/>
              </a:rPr>
              <a:t>Quỳnh</a:t>
            </a:r>
            <a:r>
              <a:rPr lang="en-US" sz="2400" b="1" i="1" spc="-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2400" b="1" i="1" spc="-1" dirty="0" err="1">
                <a:solidFill>
                  <a:srgbClr val="0000CC"/>
                </a:solidFill>
                <a:latin typeface="Times New Roman"/>
                <a:ea typeface="Times New Roman"/>
              </a:rPr>
              <a:t>Hợp</a:t>
            </a:r>
            <a:endParaRPr lang="en-US" sz="2400" spc="-1" dirty="0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2400" b="1" i="1" spc="-1" dirty="0" err="1">
                <a:solidFill>
                  <a:srgbClr val="0000CC"/>
                </a:solidFill>
                <a:latin typeface="Times New Roman"/>
                <a:ea typeface="Times New Roman"/>
              </a:rPr>
              <a:t>Lời</a:t>
            </a:r>
            <a:r>
              <a:rPr lang="en-US" sz="2400" b="1" i="1" spc="-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2400" b="1" i="1" spc="-1" dirty="0" err="1">
                <a:solidFill>
                  <a:srgbClr val="0000CC"/>
                </a:solidFill>
                <a:latin typeface="Times New Roman"/>
                <a:ea typeface="Times New Roman"/>
              </a:rPr>
              <a:t>thơ</a:t>
            </a:r>
            <a:r>
              <a:rPr lang="en-US" sz="2400" b="1" i="1" spc="-1" dirty="0">
                <a:solidFill>
                  <a:srgbClr val="0000CC"/>
                </a:solidFill>
                <a:latin typeface="Times New Roman"/>
                <a:ea typeface="Times New Roman"/>
              </a:rPr>
              <a:t>: </a:t>
            </a:r>
            <a:r>
              <a:rPr lang="en-US" sz="2400" b="1" i="1" spc="-1" dirty="0" err="1">
                <a:solidFill>
                  <a:srgbClr val="0000CC"/>
                </a:solidFill>
                <a:latin typeface="Times New Roman"/>
                <a:ea typeface="Times New Roman"/>
              </a:rPr>
              <a:t>Nguyễn</a:t>
            </a:r>
            <a:r>
              <a:rPr lang="en-US" sz="2400" b="1" i="1" spc="-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2400" b="1" i="1" spc="-1" dirty="0" err="1">
                <a:solidFill>
                  <a:srgbClr val="0000CC"/>
                </a:solidFill>
                <a:latin typeface="Times New Roman"/>
                <a:ea typeface="Times New Roman"/>
              </a:rPr>
              <a:t>Thị</a:t>
            </a:r>
            <a:r>
              <a:rPr lang="en-US" sz="2400" b="1" i="1" spc="-1" dirty="0">
                <a:solidFill>
                  <a:srgbClr val="0000CC"/>
                </a:solidFill>
                <a:latin typeface="Times New Roman"/>
                <a:ea typeface="Times New Roman"/>
              </a:rPr>
              <a:t> Mai</a:t>
            </a:r>
            <a:endParaRPr lang="en-US" sz="2400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Picture 3" descr="D:\GIÁO ÁN 1 2020-2021\HÌNH SOẠN GIÁO ÁN\Học hát\CAY GIA ĐÌNH\4.png">
            <a:extLst>
              <a:ext uri="{FF2B5EF4-FFF2-40B4-BE49-F238E27FC236}">
                <a16:creationId xmlns:a16="http://schemas.microsoft.com/office/drawing/2014/main" id="{392F409D-E782-F0AC-653B-87C0626D292A}"/>
              </a:ext>
            </a:extLst>
          </p:cNvPr>
          <p:cNvPicPr/>
          <p:nvPr/>
        </p:nvPicPr>
        <p:blipFill rotWithShape="1">
          <a:blip r:embed="rId3"/>
          <a:srcRect t="1768"/>
          <a:stretch/>
        </p:blipFill>
        <p:spPr>
          <a:xfrm>
            <a:off x="457200" y="4324684"/>
            <a:ext cx="11378600" cy="2834784"/>
          </a:xfrm>
          <a:prstGeom prst="rect">
            <a:avLst/>
          </a:prstGeom>
          <a:ln w="0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09EED9-08E0-606D-332E-99D1B1387EE3}"/>
              </a:ext>
            </a:extLst>
          </p:cNvPr>
          <p:cNvSpPr txBox="1"/>
          <p:nvPr/>
        </p:nvSpPr>
        <p:spPr>
          <a:xfrm>
            <a:off x="1579417" y="2195201"/>
            <a:ext cx="903316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Hoa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thơm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là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mẹ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.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Quả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ngọt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là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con.</a:t>
            </a:r>
            <a:endParaRPr kumimoji="0" lang="en-US" sz="3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Lá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cành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là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bố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đan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che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bóng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tròn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.</a:t>
            </a:r>
            <a:endParaRPr kumimoji="0" lang="en-US" sz="3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Ông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bà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là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gốc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.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Rễ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ôm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đất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lành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.</a:t>
            </a:r>
            <a:endParaRPr kumimoji="0" lang="en-US" sz="3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Rễ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bền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gốc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vững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.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Cây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đời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thêm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xanh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.</a:t>
            </a:r>
            <a:endParaRPr kumimoji="0" lang="en-US" sz="3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Picture 11" descr="14"/>
          <p:cNvPicPr/>
          <p:nvPr/>
        </p:nvPicPr>
        <p:blipFill>
          <a:blip r:embed="rId5"/>
          <a:srcRect l="11783" t="6992" r="31020" b="12544"/>
          <a:stretch/>
        </p:blipFill>
        <p:spPr>
          <a:xfrm>
            <a:off x="2571" y="0"/>
            <a:ext cx="12192000" cy="7620000"/>
          </a:xfrm>
          <a:prstGeom prst="rect">
            <a:avLst/>
          </a:prstGeom>
          <a:ln w="0">
            <a:noFill/>
          </a:ln>
        </p:spPr>
      </p:pic>
      <p:pic>
        <p:nvPicPr>
          <p:cNvPr id="216" name="Picture 9" descr="D:\GIÁO ÁN 1 2020-2021\HÌNH SOẠN GIÁO ÁN\Học hát\CAY GIA ĐÌNH\2.png"/>
          <p:cNvPicPr/>
          <p:nvPr/>
        </p:nvPicPr>
        <p:blipFill>
          <a:blip r:embed="rId6">
            <a:lum contrast="30000"/>
          </a:blip>
          <a:stretch/>
        </p:blipFill>
        <p:spPr>
          <a:xfrm>
            <a:off x="460400" y="3053606"/>
            <a:ext cx="11271200" cy="3492400"/>
          </a:xfrm>
          <a:prstGeom prst="rect">
            <a:avLst/>
          </a:prstGeom>
          <a:ln w="0">
            <a:noFill/>
          </a:ln>
        </p:spPr>
      </p:pic>
      <p:sp>
        <p:nvSpPr>
          <p:cNvPr id="217" name="Rectangle 4"/>
          <p:cNvSpPr/>
          <p:nvPr/>
        </p:nvSpPr>
        <p:spPr>
          <a:xfrm>
            <a:off x="9936000" y="3748200"/>
            <a:ext cx="1344000" cy="69840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8" name="Rectangle 6"/>
          <p:cNvSpPr/>
          <p:nvPr/>
        </p:nvSpPr>
        <p:spPr>
          <a:xfrm>
            <a:off x="724000" y="311994"/>
            <a:ext cx="5514800" cy="43878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>
              <a:lnSpc>
                <a:spcPct val="70000"/>
              </a:lnSpc>
              <a:spcBef>
                <a:spcPts val="2220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2800" b="1" spc="-1" dirty="0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2800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9" name="Picture 8" descr="D:\GIÁO ÁN 1 2020-2021\HÌNH SOẠN GIÁO ÁN\Học hát\CAY GIA ĐÌNH\C1.jpg"/>
          <p:cNvPicPr/>
          <p:nvPr/>
        </p:nvPicPr>
        <p:blipFill>
          <a:blip r:embed="rId7"/>
          <a:srcRect r="3836" b="16764"/>
          <a:stretch/>
        </p:blipFill>
        <p:spPr>
          <a:xfrm>
            <a:off x="724000" y="1383816"/>
            <a:ext cx="10689200" cy="1587600"/>
          </a:xfrm>
          <a:prstGeom prst="rect">
            <a:avLst/>
          </a:prstGeom>
          <a:ln w="0">
            <a:noFill/>
          </a:ln>
        </p:spPr>
      </p:pic>
      <p:sp>
        <p:nvSpPr>
          <p:cNvPr id="220" name="Rectangle 3"/>
          <p:cNvSpPr/>
          <p:nvPr/>
        </p:nvSpPr>
        <p:spPr>
          <a:xfrm>
            <a:off x="5029200" y="827226"/>
            <a:ext cx="2123200" cy="74399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000" b="1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4000" b="1" spc="-1" dirty="0">
                <a:solidFill>
                  <a:srgbClr val="FF0000"/>
                </a:solidFill>
                <a:latin typeface="Times New Roman"/>
                <a:ea typeface="Times New Roman"/>
              </a:rPr>
              <a:t> 1</a:t>
            </a:r>
            <a:endParaRPr lang="en-US" sz="4000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6.340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8600" y="940222"/>
            <a:ext cx="606400" cy="518001"/>
          </a:xfrm>
          <a:prstGeom prst="rect">
            <a:avLst/>
          </a:prstGeom>
        </p:spPr>
      </p:pic>
      <p:pic>
        <p:nvPicPr>
          <p:cNvPr id="3" name="30y-gia-196144195140nh-l225187154p-1">
            <a:hlinkClick r:id="" action="ppaction://media"/>
            <a:extLst>
              <a:ext uri="{FF2B5EF4-FFF2-40B4-BE49-F238E27FC236}">
                <a16:creationId xmlns:a16="http://schemas.microsoft.com/office/drawing/2014/main" id="{448FA6E9-DD19-2E60-3554-41476150E6F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741" end="61600.730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1886" y="2673528"/>
            <a:ext cx="606400" cy="5565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icture 11" descr="14"/>
          <p:cNvPicPr/>
          <p:nvPr/>
        </p:nvPicPr>
        <p:blipFill>
          <a:blip r:embed="rId6"/>
          <a:srcRect l="11783" t="6992" r="31020" b="12544"/>
          <a:stretch/>
        </p:blipFill>
        <p:spPr>
          <a:xfrm>
            <a:off x="0" y="-2875"/>
            <a:ext cx="12192000" cy="7211813"/>
          </a:xfrm>
          <a:prstGeom prst="rect">
            <a:avLst/>
          </a:prstGeom>
          <a:ln w="0">
            <a:noFill/>
          </a:ln>
        </p:spPr>
      </p:pic>
      <p:sp>
        <p:nvSpPr>
          <p:cNvPr id="222" name="Rectangle 4"/>
          <p:cNvSpPr/>
          <p:nvPr/>
        </p:nvSpPr>
        <p:spPr>
          <a:xfrm>
            <a:off x="9936000" y="3748200"/>
            <a:ext cx="1344000" cy="69840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3" name="Rectangle 6"/>
          <p:cNvSpPr/>
          <p:nvPr/>
        </p:nvSpPr>
        <p:spPr>
          <a:xfrm>
            <a:off x="698400" y="288271"/>
            <a:ext cx="5169000" cy="4831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>
              <a:lnSpc>
                <a:spcPct val="70000"/>
              </a:lnSpc>
              <a:spcBef>
                <a:spcPts val="2220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200" b="1" spc="-1" dirty="0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4" name="Picture 3" descr="D:\GIÁO ÁN 1 2020-2021\HÌNH SOẠN GIÁO ÁN\Học hát\CAY GIA ĐÌNH\3.png"/>
          <p:cNvPicPr/>
          <p:nvPr/>
        </p:nvPicPr>
        <p:blipFill>
          <a:blip r:embed="rId7"/>
          <a:stretch/>
        </p:blipFill>
        <p:spPr>
          <a:xfrm>
            <a:off x="460400" y="3393057"/>
            <a:ext cx="11271200" cy="3528000"/>
          </a:xfrm>
          <a:prstGeom prst="rect">
            <a:avLst/>
          </a:prstGeom>
          <a:ln w="0">
            <a:noFill/>
          </a:ln>
        </p:spPr>
      </p:pic>
      <p:pic>
        <p:nvPicPr>
          <p:cNvPr id="225" name="Picture 2" descr="D:\GIÁO ÁN 1 2020-2021\HÌNH SOẠN GIÁO ÁN\Học hát\CAY GIA ĐÌNH\C2.jpg"/>
          <p:cNvPicPr/>
          <p:nvPr/>
        </p:nvPicPr>
        <p:blipFill>
          <a:blip r:embed="rId8"/>
          <a:srcRect r="2691" b="11755"/>
          <a:stretch/>
        </p:blipFill>
        <p:spPr>
          <a:xfrm>
            <a:off x="712777" y="1596776"/>
            <a:ext cx="10581600" cy="1508400"/>
          </a:xfrm>
          <a:prstGeom prst="rect">
            <a:avLst/>
          </a:prstGeom>
          <a:ln w="0">
            <a:noFill/>
          </a:ln>
        </p:spPr>
      </p:pic>
      <p:sp>
        <p:nvSpPr>
          <p:cNvPr id="226" name="Rectangle 3"/>
          <p:cNvSpPr/>
          <p:nvPr/>
        </p:nvSpPr>
        <p:spPr>
          <a:xfrm>
            <a:off x="5029200" y="939453"/>
            <a:ext cx="2123200" cy="74399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000" b="1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4000" b="1" spc="-1" dirty="0">
                <a:solidFill>
                  <a:srgbClr val="FF0000"/>
                </a:solidFill>
                <a:latin typeface="Times New Roman"/>
                <a:ea typeface="Times New Roman"/>
              </a:rPr>
              <a:t> 2</a:t>
            </a:r>
            <a:endParaRPr lang="en-US" sz="4000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9734" y="1006115"/>
            <a:ext cx="537890" cy="483155"/>
          </a:xfrm>
          <a:prstGeom prst="rect">
            <a:avLst/>
          </a:prstGeom>
        </p:spPr>
      </p:pic>
      <p:pic>
        <p:nvPicPr>
          <p:cNvPr id="3" name="30y-gia-196144195140nh-l225187154p-1">
            <a:hlinkClick r:id="" action="ppaction://media"/>
            <a:extLst>
              <a:ext uri="{FF2B5EF4-FFF2-40B4-BE49-F238E27FC236}">
                <a16:creationId xmlns:a16="http://schemas.microsoft.com/office/drawing/2014/main" id="{16D3EC60-7EAD-ACB4-7C6C-2E7077685B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5572" end="57013.730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5200" y="3088921"/>
            <a:ext cx="537890" cy="5035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8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7991</TotalTime>
  <Words>271</Words>
  <Application>Microsoft Office PowerPoint</Application>
  <PresentationFormat>Widescreen</PresentationFormat>
  <Paragraphs>74</Paragraphs>
  <Slides>21</Slides>
  <Notes>6</Notes>
  <HiddenSlides>0</HiddenSlides>
  <MMClips>23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Constantia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Hello</cp:lastModifiedBy>
  <cp:revision>646</cp:revision>
  <dcterms:created xsi:type="dcterms:W3CDTF">2010-04-30T20:19:48Z</dcterms:created>
  <dcterms:modified xsi:type="dcterms:W3CDTF">2024-03-16T10:51:33Z</dcterms:modified>
  <dc:language>en-US</dc:language>
</cp:coreProperties>
</file>