
<file path=[Content_Types].xml><?xml version="1.0" encoding="utf-8"?>
<Types xmlns="http://schemas.openxmlformats.org/package/2006/content-types">
  <Default Extension="xml" ContentType="application/xml"/>
  <Default Extension="jpeg" ContentType="image/jpeg"/>
  <Default Extension="mp3" ContentType="audio/mpeg"/>
  <Default Extension="jpg" ContentType="image/jpeg"/>
  <Default Extension="rels" ContentType="application/vnd.openxmlformats-package.relationships+xml"/>
  <Default Extension="gif" ContentType="image/gif"/>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0" r:id="rId2"/>
  </p:sldMasterIdLst>
  <p:notesMasterIdLst>
    <p:notesMasterId r:id="rId9"/>
  </p:notesMasterIdLst>
  <p:sldIdLst>
    <p:sldId id="299" r:id="rId3"/>
    <p:sldId id="295" r:id="rId4"/>
    <p:sldId id="296" r:id="rId5"/>
    <p:sldId id="300" r:id="rId6"/>
    <p:sldId id="301"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B5A"/>
    <a:srgbClr val="68C875"/>
    <a:srgbClr val="D63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1" d="100"/>
          <a:sy n="111" d="100"/>
        </p:scale>
        <p:origin x="6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C6356-54BB-436B-8971-8798E60C5695}" type="datetimeFigureOut">
              <a:rPr lang="en-US" smtClean="0"/>
              <a:t>9/2/23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FA7B8-BE27-4375-9C47-6C356771888D}" type="slidenum">
              <a:rPr lang="en-US" smtClean="0"/>
              <a:t>‹#›</a:t>
            </a:fld>
            <a:endParaRPr lang="en-US"/>
          </a:p>
        </p:txBody>
      </p:sp>
    </p:spTree>
    <p:extLst>
      <p:ext uri="{BB962C8B-B14F-4D97-AF65-F5344CB8AC3E}">
        <p14:creationId xmlns:p14="http://schemas.microsoft.com/office/powerpoint/2010/main" val="322736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43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424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9854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397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380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5660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87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3839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8754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041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5821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98565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9/2/23</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96270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451661"/>
      </p:ext>
    </p:extLst>
  </p:cSld>
  <p:clrMap bg1="lt1" tx1="dk1" bg2="dk2" tx2="lt2" accent1="accent1" accent2="accent2" accent3="accent3" accent4="accent4" accent5="accent5" accent6="accent6" hlink="hlink" folHlink="folHlink"/>
  <p:sldLayoutIdLst>
    <p:sldLayoutId id="2147483711"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audio" Target="../media/audio1.wav"/><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audio" Target="../media/audio1.wav"/><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audio" Target="../media/audio1.wav"/><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audio" Target="../media/audio1.wav"/><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g"/><Relationship Id="rId9" Type="http://schemas.openxmlformats.org/officeDocument/2006/relationships/image" Target="../media/image14.png"/><Relationship Id="rId10" Type="http://schemas.openxmlformats.org/officeDocument/2006/relationships/audio" Target="../media/audio1.wav"/><Relationship Id="rId1" Type="http://schemas.microsoft.com/office/2007/relationships/media" Target="../media/media1.mp3"/><Relationship Id="rId2" Type="http://schemas.openxmlformats.org/officeDocument/2006/relationships/audio" Target="../media/media1.mp3"/></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audio" Target="../media/audio1.wav"/><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gif"/><Relationship Id="rId5" Type="http://schemas.openxmlformats.org/officeDocument/2006/relationships/image" Target="../media/image20.png"/><Relationship Id="rId6" Type="http://schemas.openxmlformats.org/officeDocument/2006/relationships/audio" Target="../media/audio1.wav"/><Relationship Id="rId1" Type="http://schemas.openxmlformats.org/officeDocument/2006/relationships/slideLayout" Target="../slideLayouts/slideLayout12.xml"/><Relationship Id="rId2"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80555" y="18382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đầu</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85894"/>
            <a:ext cx="5382491" cy="2976358"/>
          </a:xfrm>
          <a:prstGeom prst="rect">
            <a:avLst/>
          </a:prstGeom>
        </p:spPr>
      </p:pic>
      <p:sp>
        <p:nvSpPr>
          <p:cNvPr id="3" name="Rectangle 2"/>
          <p:cNvSpPr/>
          <p:nvPr/>
        </p:nvSpPr>
        <p:spPr>
          <a:xfrm>
            <a:off x="96253" y="1192039"/>
            <a:ext cx="11466093" cy="369332"/>
          </a:xfrm>
          <a:prstGeom prst="rect">
            <a:avLst/>
          </a:prstGeom>
        </p:spPr>
        <p:txBody>
          <a:bodyPr wrap="square">
            <a:spAutoFit/>
          </a:bodyPr>
          <a:lstStyle/>
          <a:p>
            <a:pPr algn="just"/>
            <a:r>
              <a:rPr lang="en-US" i="1" dirty="0" smtClean="0">
                <a:latin typeface="Times New Roman" panose="02020603050405020304" pitchFamily="18" charset="0"/>
                <a:ea typeface="Arial" panose="020B0604020202020204" pitchFamily="34" charset="0"/>
                <a:cs typeface="Times New Roman" panose="02020603050405020304" pitchFamily="18" charset="0"/>
              </a:rPr>
              <a:t>GV cho Học </a:t>
            </a:r>
            <a:r>
              <a:rPr lang="en-US" i="1" dirty="0">
                <a:latin typeface="Times New Roman" panose="02020603050405020304" pitchFamily="18" charset="0"/>
                <a:ea typeface="Arial" panose="020B0604020202020204" pitchFamily="34" charset="0"/>
                <a:cs typeface="Times New Roman" panose="02020603050405020304" pitchFamily="18" charset="0"/>
              </a:rPr>
              <a:t>sinh </a:t>
            </a:r>
            <a:r>
              <a:rPr lang="en-US" i="1" dirty="0" smtClean="0">
                <a:latin typeface="Times New Roman" panose="02020603050405020304" pitchFamily="18" charset="0"/>
                <a:ea typeface="Arial" panose="020B0604020202020204" pitchFamily="34" charset="0"/>
                <a:cs typeface="Times New Roman" panose="02020603050405020304" pitchFamily="18" charset="0"/>
              </a:rPr>
              <a:t>ngân âm </a:t>
            </a:r>
            <a:r>
              <a:rPr lang="en-US" i="1" dirty="0">
                <a:latin typeface="Times New Roman" panose="02020603050405020304" pitchFamily="18" charset="0"/>
                <a:ea typeface="Arial" panose="020B0604020202020204" pitchFamily="34" charset="0"/>
                <a:cs typeface="Times New Roman" panose="02020603050405020304" pitchFamily="18" charset="0"/>
              </a:rPr>
              <a:t>La với cao độ khác nhau và với các âm ngân dài, ngắt nghỉ theo năng lực của cá nhân học sinh.</a:t>
            </a:r>
            <a:endParaRPr lang="vi-VN"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968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5" name="chuyen trag ngă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061999" y="1570101"/>
            <a:ext cx="7443971" cy="55803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TỔ</a:t>
            </a:r>
            <a:r>
              <a:rPr kumimoji="0" lang="en-US" sz="2800" b="1" i="0" u="none" strike="noStrike" kern="1200" cap="none" spc="0" normalizeH="0" noProof="0" dirty="0" smtClean="0">
                <a:ln>
                  <a:noFill/>
                </a:ln>
                <a:solidFill>
                  <a:srgbClr val="002060"/>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 CHỨC HOẠT ĐỘNG VẬN DỤNG SÁNG TẠO</a:t>
            </a:r>
            <a:endParaRPr kumimoji="0" lang="en-US" sz="2800" b="0" i="0" u="none" strike="noStrike" kern="1200" cap="none" spc="0" normalizeH="0" baseline="0" noProof="0" dirty="0" smtClean="0">
              <a:ln>
                <a:noFill/>
              </a:ln>
              <a:solidFill>
                <a:srgbClr val="002060"/>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9" name="Rectangle 8"/>
          <p:cNvSpPr/>
          <p:nvPr/>
        </p:nvSpPr>
        <p:spPr>
          <a:xfrm>
            <a:off x="5672126" y="726721"/>
            <a:ext cx="1649811" cy="624530"/>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TIẾT 22</a:t>
            </a:r>
            <a:endParaRPr kumimoji="0" lang="en-US" sz="3200" b="1" i="0" u="none" strike="noStrike" kern="1200" cap="none" spc="0" normalizeH="0" baseline="0" noProof="0" dirty="0">
              <a:ln>
                <a:noFill/>
              </a:ln>
              <a:solidFill>
                <a:srgbClr val="002060"/>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991" y="2565839"/>
            <a:ext cx="7762009" cy="42921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4025590" cy="128970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4575" y="305333"/>
            <a:ext cx="995150" cy="842776"/>
          </a:xfrm>
          <a:prstGeom prst="rect">
            <a:avLst/>
          </a:prstGeom>
        </p:spPr>
      </p:pic>
    </p:spTree>
    <p:extLst>
      <p:ext uri="{BB962C8B-B14F-4D97-AF65-F5344CB8AC3E}">
        <p14:creationId xmlns:p14="http://schemas.microsoft.com/office/powerpoint/2010/main" val="124362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420"/>
            <a:ext cx="12192000" cy="685800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483732" cy="807212"/>
          </a:xfrm>
          <a:prstGeom prst="rect">
            <a:avLst/>
          </a:prstGeom>
        </p:spPr>
      </p:pic>
      <p:sp>
        <p:nvSpPr>
          <p:cNvPr id="31" name="TextBox 30"/>
          <p:cNvSpPr txBox="1"/>
          <p:nvPr/>
        </p:nvSpPr>
        <p:spPr>
          <a:xfrm>
            <a:off x="187037" y="1160570"/>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7795" y="1967782"/>
            <a:ext cx="8676410" cy="479779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37" y="1791977"/>
            <a:ext cx="5859792" cy="536449"/>
          </a:xfrm>
          <a:prstGeom prst="rect">
            <a:avLst/>
          </a:prstGeom>
        </p:spPr>
      </p:pic>
    </p:spTree>
    <p:extLst>
      <p:ext uri="{BB962C8B-B14F-4D97-AF65-F5344CB8AC3E}">
        <p14:creationId xmlns:p14="http://schemas.microsoft.com/office/powerpoint/2010/main" val="86655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519"/>
            <a:ext cx="12192000" cy="6858000"/>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346" y="3410481"/>
            <a:ext cx="6234546" cy="344751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8718064" cy="352251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178427" y="-1301288"/>
            <a:ext cx="2565749" cy="8513530"/>
          </a:xfrm>
          <a:prstGeom prst="rect">
            <a:avLst/>
          </a:prstGeom>
        </p:spPr>
      </p:pic>
      <p:sp>
        <p:nvSpPr>
          <p:cNvPr id="4" name="Rectangle 3"/>
          <p:cNvSpPr/>
          <p:nvPr/>
        </p:nvSpPr>
        <p:spPr>
          <a:xfrm>
            <a:off x="509336" y="1250949"/>
            <a:ext cx="7828548" cy="421654"/>
          </a:xfrm>
          <a:prstGeom prst="rect">
            <a:avLst/>
          </a:prstGeom>
        </p:spPr>
        <p:txBody>
          <a:bodyPr wrap="square">
            <a:spAutoFit/>
          </a:bodyPr>
          <a:lstStyle/>
          <a:p>
            <a:pPr algn="just">
              <a:lnSpc>
                <a:spcPct val="107000"/>
              </a:lnSpc>
              <a:spcAft>
                <a:spcPts val="800"/>
              </a:spcAft>
            </a:pPr>
            <a:r>
              <a:rPr lang="en-US" sz="20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dirty="0">
                <a:latin typeface="Times New Roman" panose="02020603050405020304" pitchFamily="18" charset="0"/>
                <a:ea typeface="Arial" panose="020B0604020202020204" pitchFamily="34" charset="0"/>
                <a:cs typeface="Times New Roman" panose="02020603050405020304" pitchFamily="18" charset="0"/>
              </a:rPr>
              <a:t>Nhóm </a:t>
            </a:r>
            <a:r>
              <a:rPr lang="en-US" sz="2000" dirty="0" smtClean="0">
                <a:latin typeface="Times New Roman" panose="02020603050405020304" pitchFamily="18" charset="0"/>
                <a:ea typeface="Arial" panose="020B0604020202020204" pitchFamily="34" charset="0"/>
                <a:cs typeface="Times New Roman" panose="02020603050405020304" pitchFamily="18" charset="0"/>
              </a:rPr>
              <a:t>3 (</a:t>
            </a:r>
            <a:r>
              <a:rPr lang="en-US" sz="2000" dirty="0">
                <a:latin typeface="Times New Roman" panose="02020603050405020304" pitchFamily="18" charset="0"/>
                <a:ea typeface="Arial" panose="020B0604020202020204" pitchFamily="34" charset="0"/>
                <a:cs typeface="Times New Roman" panose="02020603050405020304" pitchFamily="18" charset="0"/>
              </a:rPr>
              <a:t>hoặc cá nhân</a:t>
            </a:r>
            <a:r>
              <a:rPr lang="en-US" sz="2000" dirty="0" smtClean="0">
                <a:latin typeface="Times New Roman" panose="02020603050405020304" pitchFamily="18" charset="0"/>
                <a:ea typeface="Arial" panose="020B0604020202020204" pitchFamily="34" charset="0"/>
                <a:cs typeface="Times New Roman" panose="02020603050405020304" pitchFamily="18" charset="0"/>
              </a:rPr>
              <a:t>) Đọc </a:t>
            </a:r>
            <a:r>
              <a:rPr lang="en-US" sz="2000" dirty="0">
                <a:latin typeface="Times New Roman" panose="02020603050405020304" pitchFamily="18" charset="0"/>
                <a:ea typeface="Arial" panose="020B0604020202020204" pitchFamily="34" charset="0"/>
                <a:cs typeface="Times New Roman" panose="02020603050405020304" pitchFamily="18" charset="0"/>
              </a:rPr>
              <a:t>kết hợp vận động cơ thể theo hình tiết tấu.</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Audio_003 - P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489334" y="1761259"/>
            <a:ext cx="609600" cy="609600"/>
          </a:xfrm>
          <a:prstGeom prst="rect">
            <a:avLst/>
          </a:prstGeom>
        </p:spPr>
      </p:pic>
    </p:spTree>
    <p:extLst>
      <p:ext uri="{BB962C8B-B14F-4D97-AF65-F5344CB8AC3E}">
        <p14:creationId xmlns:p14="http://schemas.microsoft.com/office/powerpoint/2010/main" val="3683740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5" y="1000966"/>
            <a:ext cx="4653965" cy="25735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8429" y="0"/>
            <a:ext cx="5523569"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6668427" cy="675409"/>
          </a:xfrm>
          <a:prstGeom prst="rect">
            <a:avLst/>
          </a:prstGeom>
        </p:spPr>
      </p:pic>
      <p:sp>
        <p:nvSpPr>
          <p:cNvPr id="3" name="Rectangle 2"/>
          <p:cNvSpPr/>
          <p:nvPr/>
        </p:nvSpPr>
        <p:spPr>
          <a:xfrm>
            <a:off x="187035" y="4062073"/>
            <a:ext cx="6334082" cy="2031325"/>
          </a:xfrm>
          <a:prstGeom prst="rect">
            <a:avLst/>
          </a:prstGeom>
        </p:spPr>
        <p:txBody>
          <a:bodyPr wrap="square">
            <a:spAutoFit/>
          </a:bodyPr>
          <a:lstStyle/>
          <a:p>
            <a:pPr algn="just"/>
            <a:r>
              <a:rPr lang="vi-VN" i="1" dirty="0" smtClean="0">
                <a:solidFill>
                  <a:srgbClr val="000000"/>
                </a:solidFill>
                <a:latin typeface="+mj-lt"/>
              </a:rPr>
              <a:t>Vd lời giới thiệu sau: Môi </a:t>
            </a:r>
            <a:r>
              <a:rPr lang="vi-VN" i="1" dirty="0">
                <a:solidFill>
                  <a:srgbClr val="000000"/>
                </a:solidFill>
                <a:latin typeface="+mj-lt"/>
              </a:rPr>
              <a:t>trường sống có vai trò to lớn trong việc duy trì và phát triển sự sống của con người. Có thể nói, môi trường sống cho ta sự sống, là điều kiện để ta tồn tại và phát triển. Môi trường có trong sạch thì sức khoẻ, cuộc sống của chúng ta mới lâu dài và bền vững. Thế nhưng hiện nay, môi trường xung quanh ta đang bị tàn phá nghiêm trọng, gây nên những hậu quả nghiem trọng đối với sự sống của con người trên Trái đất.</a:t>
            </a:r>
            <a:endParaRPr lang="vi-VN" i="1" dirty="0">
              <a:latin typeface="+mj-lt"/>
            </a:endParaRPr>
          </a:p>
        </p:txBody>
      </p:sp>
    </p:spTree>
    <p:extLst>
      <p:ext uri="{BB962C8B-B14F-4D97-AF65-F5344CB8AC3E}">
        <p14:creationId xmlns:p14="http://schemas.microsoft.com/office/powerpoint/2010/main" val="368911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0"/>
            <a:ext cx="7160899" cy="4511398"/>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 quý thầy cô mạnh khỏe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Các em học sinh chăm ngoan học giỏi</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35" y="2255699"/>
            <a:ext cx="2813570" cy="140678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464" y="2588325"/>
            <a:ext cx="4751842" cy="3220219"/>
          </a:xfrm>
          <a:prstGeom prst="rect">
            <a:avLst/>
          </a:prstGeom>
        </p:spPr>
      </p:pic>
    </p:spTree>
    <p:extLst>
      <p:ext uri="{BB962C8B-B14F-4D97-AF65-F5344CB8AC3E}">
        <p14:creationId xmlns:p14="http://schemas.microsoft.com/office/powerpoint/2010/main" val="354973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184</Words>
  <Application>Microsoft Macintosh PowerPoint</Application>
  <PresentationFormat>Widescreen</PresentationFormat>
  <Paragraphs>9</Paragraphs>
  <Slides>6</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#9Slide05 Dancing Script</vt:lpstr>
      <vt:lpstr>Arial</vt:lpstr>
      <vt:lpstr>Calibri</vt:lpstr>
      <vt:lpstr>Tahoma</vt:lpstr>
      <vt:lpstr>Times New Roman</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77</cp:revision>
  <dcterms:created xsi:type="dcterms:W3CDTF">2022-04-04T07:27:39Z</dcterms:created>
  <dcterms:modified xsi:type="dcterms:W3CDTF">2023-09-02T06:32:19Z</dcterms:modified>
</cp:coreProperties>
</file>