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0" r:id="rId9"/>
    <p:sldId id="273" r:id="rId10"/>
    <p:sldId id="274" r:id="rId11"/>
    <p:sldId id="275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2/6/2023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7303" y="565103"/>
            <a:ext cx="175721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6063" y="36907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lại cả dòng nhạc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1" y="1278000"/>
            <a:ext cx="10054975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590" y="187668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FA5199-F4B8-E919-D148-BBB46A1656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74" y="4487575"/>
            <a:ext cx="2862729" cy="25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950" y="1221322"/>
            <a:ext cx="7469204" cy="4764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6552" y="492168"/>
            <a:ext cx="9585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theo tiết tấu lời ca kết hợp gõ đệm theo phách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4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và biểu diễn bài hát 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70" y="58371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196</Words>
  <Application>Microsoft Office PowerPoint</Application>
  <PresentationFormat>Widescreen</PresentationFormat>
  <Paragraphs>15</Paragraphs>
  <Slides>10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41</cp:revision>
  <dcterms:created xsi:type="dcterms:W3CDTF">2022-04-04T07:27:39Z</dcterms:created>
  <dcterms:modified xsi:type="dcterms:W3CDTF">2023-02-06T03:59:53Z</dcterms:modified>
</cp:coreProperties>
</file>